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5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6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2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4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9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0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02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2682" y="817921"/>
            <a:ext cx="3625243" cy="2264912"/>
          </a:xfrm>
          <a:prstGeom prst="roundRect">
            <a:avLst>
              <a:gd name="adj" fmla="val 8594"/>
            </a:avLst>
          </a:prstGeom>
          <a:solidFill>
            <a:schemeClr val="bg1">
              <a:lumMod val="85000"/>
              <a:alpha val="26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" name="Rectangle 28"/>
          <p:cNvSpPr/>
          <p:nvPr/>
        </p:nvSpPr>
        <p:spPr>
          <a:xfrm>
            <a:off x="443753" y="4262718"/>
            <a:ext cx="1124174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17920" y="5734466"/>
            <a:ext cx="543709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00273" y="526381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راهنما: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3657" y="5730112"/>
            <a:ext cx="543709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896010" y="5259465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دانشجو: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730091"/>
            <a:ext cx="116785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موضوع:</a:t>
            </a:r>
            <a:endParaRPr lang="fa-IR" sz="2000" b="1" dirty="0">
              <a:ln w="3175">
                <a:solidFill>
                  <a:schemeClr val="accent3"/>
                </a:solidFill>
                <a:prstDash val="solid"/>
              </a:ln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r>
              <a:rPr lang="fa-IR" sz="2000" b="1" dirty="0" smtClean="0">
                <a:ln w="22225">
                  <a:noFill/>
                  <a:prstDash val="solid"/>
                </a:ln>
                <a:solidFill>
                  <a:schemeClr val="accent3"/>
                </a:solidFill>
                <a:cs typeface="B Titr" pitchFamily="2" charset="-78"/>
              </a:rPr>
              <a:t>    </a:t>
            </a:r>
          </a:p>
          <a:p>
            <a:pPr algn="r" rtl="1"/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cs typeface="B Titr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2682" y="3082833"/>
            <a:ext cx="362524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>
                <a:latin typeface="Rosewood Std Regular" panose="04090804040204020202" pitchFamily="82" charset="0"/>
              </a:rPr>
              <a:t>Teach98.ir</a:t>
            </a:r>
            <a:endParaRPr lang="fa-IR" sz="4800" dirty="0">
              <a:latin typeface="Rosewood Std Regular" panose="04090804040204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07169" y="723150"/>
            <a:ext cx="1659072" cy="574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216896" y="822585"/>
            <a:ext cx="1477472" cy="69494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مقدمه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16896" y="1616964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مروری بر منابع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16896" y="2411343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و روش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16896" y="3205722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نتایج و بحث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6896" y="4000101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700" dirty="0" smtClean="0">
                <a:cs typeface="B Titr" panose="00000700000000000000" pitchFamily="2" charset="-78"/>
              </a:rPr>
              <a:t>نتیجه گیری کلی</a:t>
            </a:r>
            <a:endParaRPr lang="en-US" sz="17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6896" y="4794480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10993489" y="5803392"/>
            <a:ext cx="550880" cy="48768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Return 22">
            <a:hlinkClick r:id="" action="ppaction://hlinkshowjump?jump=lastslideviewed" highlightClick="1"/>
          </p:cNvPr>
          <p:cNvSpPr/>
          <p:nvPr/>
        </p:nvSpPr>
        <p:spPr>
          <a:xfrm>
            <a:off x="10340578" y="5803392"/>
            <a:ext cx="574304" cy="48768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0144" y="723150"/>
            <a:ext cx="9521952" cy="5740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6754" y="6017247"/>
            <a:ext cx="692331" cy="6317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Titr" panose="00000700000000000000" pitchFamily="2" charset="-78"/>
              </a:rPr>
              <a:t>1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660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07169" y="723150"/>
            <a:ext cx="1659072" cy="574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216896" y="822585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مقدمه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16896" y="1616964"/>
            <a:ext cx="1477472" cy="69494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مروری بر منابع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16896" y="2411343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و روش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16896" y="3205722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نتایج و بحث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6896" y="4000101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700" dirty="0" smtClean="0">
                <a:cs typeface="B Titr" panose="00000700000000000000" pitchFamily="2" charset="-78"/>
              </a:rPr>
              <a:t>نتیجه گیری کلی</a:t>
            </a:r>
            <a:endParaRPr lang="en-US" sz="17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6896" y="4794480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10993489" y="5803392"/>
            <a:ext cx="550880" cy="48768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Return 22">
            <a:hlinkClick r:id="" action="ppaction://hlinkshowjump?jump=lastslideviewed" highlightClick="1"/>
          </p:cNvPr>
          <p:cNvSpPr/>
          <p:nvPr/>
        </p:nvSpPr>
        <p:spPr>
          <a:xfrm>
            <a:off x="10340578" y="5803392"/>
            <a:ext cx="574304" cy="48768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0144" y="723150"/>
            <a:ext cx="9521952" cy="5740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754" y="6017247"/>
            <a:ext cx="692331" cy="6317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Titr" panose="00000700000000000000" pitchFamily="2" charset="-78"/>
              </a:rPr>
              <a:t>2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299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07169" y="723150"/>
            <a:ext cx="1659072" cy="574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216896" y="822585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مقدمه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16896" y="1616964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مروری بر منابع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16896" y="2411343"/>
            <a:ext cx="1477472" cy="69494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و روش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16896" y="3205722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نتایج و بحث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6896" y="4000101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700" dirty="0" smtClean="0">
                <a:cs typeface="B Titr" panose="00000700000000000000" pitchFamily="2" charset="-78"/>
              </a:rPr>
              <a:t>نتیجه گیری کلی</a:t>
            </a:r>
            <a:endParaRPr lang="en-US" sz="17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6896" y="4794480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10993489" y="5803392"/>
            <a:ext cx="550880" cy="48768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Return 22">
            <a:hlinkClick r:id="" action="ppaction://hlinkshowjump?jump=lastslideviewed" highlightClick="1"/>
          </p:cNvPr>
          <p:cNvSpPr/>
          <p:nvPr/>
        </p:nvSpPr>
        <p:spPr>
          <a:xfrm>
            <a:off x="10340578" y="5803392"/>
            <a:ext cx="574304" cy="48768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0144" y="723150"/>
            <a:ext cx="9521952" cy="5740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754" y="6017247"/>
            <a:ext cx="692331" cy="6317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Titr" panose="00000700000000000000" pitchFamily="2" charset="-78"/>
              </a:rPr>
              <a:t>3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443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07169" y="723150"/>
            <a:ext cx="1659072" cy="574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216896" y="822585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مقدمه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16896" y="1616964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مروری بر منابع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16896" y="2411343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و روش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16896" y="3205722"/>
            <a:ext cx="1477472" cy="69494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نتایج و بحث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6896" y="4000101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700" dirty="0" smtClean="0">
                <a:cs typeface="B Titr" panose="00000700000000000000" pitchFamily="2" charset="-78"/>
              </a:rPr>
              <a:t>نتیجه گیری کلی</a:t>
            </a:r>
            <a:endParaRPr lang="en-US" sz="17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6896" y="4794480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10993489" y="5803392"/>
            <a:ext cx="550880" cy="48768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Return 22">
            <a:hlinkClick r:id="" action="ppaction://hlinkshowjump?jump=lastslideviewed" highlightClick="1"/>
          </p:cNvPr>
          <p:cNvSpPr/>
          <p:nvPr/>
        </p:nvSpPr>
        <p:spPr>
          <a:xfrm>
            <a:off x="10340578" y="5803392"/>
            <a:ext cx="574304" cy="48768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0144" y="723150"/>
            <a:ext cx="9521952" cy="5740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754" y="6017247"/>
            <a:ext cx="692331" cy="6317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Titr" panose="00000700000000000000" pitchFamily="2" charset="-78"/>
              </a:rPr>
              <a:t>4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51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07169" y="723150"/>
            <a:ext cx="1659072" cy="574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216896" y="822585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مقدمه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16896" y="1616964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مروری بر منابع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16896" y="2411343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و روش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16896" y="3205722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نتایج و بحث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6896" y="4000101"/>
            <a:ext cx="1477472" cy="69494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700" dirty="0" smtClean="0">
                <a:cs typeface="B Titr" panose="00000700000000000000" pitchFamily="2" charset="-78"/>
              </a:rPr>
              <a:t>نتیجه گیری کلی</a:t>
            </a:r>
            <a:endParaRPr lang="en-US" sz="17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6896" y="4794480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10993489" y="5803392"/>
            <a:ext cx="550880" cy="48768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Return 22">
            <a:hlinkClick r:id="" action="ppaction://hlinkshowjump?jump=lastslideviewed" highlightClick="1"/>
          </p:cNvPr>
          <p:cNvSpPr/>
          <p:nvPr/>
        </p:nvSpPr>
        <p:spPr>
          <a:xfrm>
            <a:off x="10340578" y="5803392"/>
            <a:ext cx="574304" cy="48768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0144" y="723150"/>
            <a:ext cx="9521952" cy="5740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754" y="6017247"/>
            <a:ext cx="692331" cy="6317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Titr" panose="00000700000000000000" pitchFamily="2" charset="-78"/>
              </a:rPr>
              <a:t>5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554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07169" y="723150"/>
            <a:ext cx="1659072" cy="574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216896" y="822585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مقدمه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16896" y="1616964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مروری بر منابع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16896" y="2411343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و روش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16896" y="3205722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نتایج و بحث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6896" y="4000101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700" dirty="0" smtClean="0">
                <a:cs typeface="B Titr" panose="00000700000000000000" pitchFamily="2" charset="-78"/>
              </a:rPr>
              <a:t>نتیجه گیری کلی</a:t>
            </a:r>
            <a:endParaRPr lang="en-US" sz="17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6896" y="4794480"/>
            <a:ext cx="1477472" cy="69494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10993489" y="5803392"/>
            <a:ext cx="550880" cy="48768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Return 22">
            <a:hlinkClick r:id="" action="ppaction://hlinkshowjump?jump=lastslideviewed" highlightClick="1"/>
          </p:cNvPr>
          <p:cNvSpPr/>
          <p:nvPr/>
        </p:nvSpPr>
        <p:spPr>
          <a:xfrm>
            <a:off x="10340578" y="5803392"/>
            <a:ext cx="574304" cy="48768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0144" y="723150"/>
            <a:ext cx="9521952" cy="5740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754" y="6017247"/>
            <a:ext cx="692331" cy="6317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Titr" panose="00000700000000000000" pitchFamily="2" charset="-78"/>
              </a:rPr>
              <a:t>6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995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07169" y="723150"/>
            <a:ext cx="1659072" cy="574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216896" y="822585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مقدمه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16896" y="1616964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مروری بر منابع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16896" y="2411343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و روش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16896" y="3205722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نتایج و بحث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6896" y="4000101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700" dirty="0" smtClean="0">
                <a:cs typeface="B Titr" panose="00000700000000000000" pitchFamily="2" charset="-78"/>
              </a:rPr>
              <a:t>نتیجه گیری کلی</a:t>
            </a:r>
            <a:endParaRPr lang="en-US" sz="17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6896" y="4794480"/>
            <a:ext cx="1477472" cy="694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10993489" y="5803392"/>
            <a:ext cx="550880" cy="48768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Return 22">
            <a:hlinkClick r:id="" action="ppaction://hlinkshowjump?jump=lastslideviewed" highlightClick="1"/>
          </p:cNvPr>
          <p:cNvSpPr/>
          <p:nvPr/>
        </p:nvSpPr>
        <p:spPr>
          <a:xfrm>
            <a:off x="10340578" y="5803392"/>
            <a:ext cx="574304" cy="48768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01696" y="2753425"/>
            <a:ext cx="49987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a-IR" sz="4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/>
                </a:solidFill>
                <a:effectLst>
                  <a:reflection blurRad="6350" stA="50000" endA="300" endPos="50000" dist="60007" dir="5400000" sy="-100000" algn="bl" rotWithShape="0"/>
                </a:effectLst>
                <a:cs typeface="B Yekan" panose="00000400000000000000" pitchFamily="2" charset="-78"/>
              </a:rPr>
              <a:t>با تشکر از توجه شما</a:t>
            </a:r>
            <a:endParaRPr lang="en-US" sz="48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/>
              </a:solidFill>
              <a:effectLst>
                <a:reflection blurRad="6350" stA="50000" endA="300" endPos="50000" dist="60007" dir="5400000" sy="-100000" algn="bl" rotWithShape="0"/>
              </a:effectLst>
              <a:cs typeface="B Yeka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6754" y="6017247"/>
            <a:ext cx="692331" cy="6317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Titr" panose="00000700000000000000" pitchFamily="2" charset="-78"/>
              </a:rPr>
              <a:t>7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8076" y="3963483"/>
            <a:ext cx="33931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Rosewood Std Regular" panose="04090804040204020202" pitchFamily="82" charset="0"/>
              </a:rPr>
              <a:t>Teach98.ir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3233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214</TotalTime>
  <Words>127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B Nazanin</vt:lpstr>
      <vt:lpstr>B Titr</vt:lpstr>
      <vt:lpstr>B Yekan</vt:lpstr>
      <vt:lpstr>Calibri</vt:lpstr>
      <vt:lpstr>Gill Sans MT</vt:lpstr>
      <vt:lpstr>Majalla UI</vt:lpstr>
      <vt:lpstr>Rosewood Std Regular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dc:description>madsg.com</dc:description>
  <cp:lastModifiedBy>fateme</cp:lastModifiedBy>
  <cp:revision>33</cp:revision>
  <dcterms:created xsi:type="dcterms:W3CDTF">2014-03-10T21:51:02Z</dcterms:created>
  <dcterms:modified xsi:type="dcterms:W3CDTF">2017-08-02T08:35:39Z</dcterms:modified>
</cp:coreProperties>
</file>