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A8379C-2FE1-4B19-B953-1535B74B0992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C4E5A6-AF70-4D30-A66D-B49D40AE400F}">
      <dgm:prSet phldrT="[Text]" custT="1"/>
      <dgm:spPr>
        <a:solidFill>
          <a:srgbClr val="659B96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فهرست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مطالب</a:t>
          </a:r>
          <a:endParaRPr lang="en-US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A24A329C-DCF2-48DE-B55E-279D579213EA}" type="parTrans" cxnId="{156204F8-5EDF-4C0C-BDF8-BBD3EA6E344C}">
      <dgm:prSet/>
      <dgm:spPr/>
      <dgm:t>
        <a:bodyPr/>
        <a:lstStyle/>
        <a:p>
          <a:endParaRPr lang="en-US"/>
        </a:p>
      </dgm:t>
    </dgm:pt>
    <dgm:pt modelId="{74398022-945E-4122-BB22-EDE62A5647E9}" type="sibTrans" cxnId="{156204F8-5EDF-4C0C-BDF8-BBD3EA6E344C}">
      <dgm:prSet/>
      <dgm:spPr/>
      <dgm:t>
        <a:bodyPr/>
        <a:lstStyle/>
        <a:p>
          <a:endParaRPr lang="en-US"/>
        </a:p>
      </dgm:t>
    </dgm:pt>
    <dgm:pt modelId="{15E5FD42-8037-45B4-863F-120B9F7BDDB4}">
      <dgm:prSet phldrT="[Text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1</a:t>
          </a:r>
          <a:endParaRPr lang="en-US" sz="1200" b="1" dirty="0" smtClean="0">
            <a:cs typeface="B Nazanin" panose="00000400000000000000" pitchFamily="2" charset="-78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چکیده</a:t>
          </a:r>
          <a:endParaRPr lang="en-US" sz="1200" b="1" dirty="0" smtClean="0">
            <a:cs typeface="B Nazanin" panose="00000400000000000000" pitchFamily="2" charset="-78"/>
          </a:endParaRPr>
        </a:p>
      </dgm:t>
    </dgm:pt>
    <dgm:pt modelId="{34B2A18F-E1D5-41FA-B1E0-F7CC410453D4}" type="parTrans" cxnId="{F01AF8F7-CE22-4CD1-B2EE-967DBE7FA4BE}">
      <dgm:prSet/>
      <dgm:spPr/>
      <dgm:t>
        <a:bodyPr/>
        <a:lstStyle/>
        <a:p>
          <a:endParaRPr lang="en-US"/>
        </a:p>
      </dgm:t>
    </dgm:pt>
    <dgm:pt modelId="{BDF7D630-881B-4742-872A-720EA81F4A58}" type="sibTrans" cxnId="{F01AF8F7-CE22-4CD1-B2EE-967DBE7FA4BE}">
      <dgm:prSet/>
      <dgm:spPr/>
      <dgm:t>
        <a:bodyPr/>
        <a:lstStyle/>
        <a:p>
          <a:endParaRPr lang="en-US"/>
        </a:p>
      </dgm:t>
    </dgm:pt>
    <dgm:pt modelId="{6B5B6DE3-4C6A-45E5-ACA5-A9A56722F90F}">
      <dgm:prSet phldrT="[Text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مقدمه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3FED29BF-8BFE-4F94-9F72-D33FA10EE31B}" type="parTrans" cxnId="{817BCB5E-8F81-4FCA-8325-9B9BBD435CCE}">
      <dgm:prSet/>
      <dgm:spPr/>
      <dgm:t>
        <a:bodyPr/>
        <a:lstStyle/>
        <a:p>
          <a:endParaRPr lang="en-US"/>
        </a:p>
      </dgm:t>
    </dgm:pt>
    <dgm:pt modelId="{906B5698-E09A-4350-92F7-AA1089D9C453}" type="sibTrans" cxnId="{817BCB5E-8F81-4FCA-8325-9B9BBD435CCE}">
      <dgm:prSet/>
      <dgm:spPr/>
      <dgm:t>
        <a:bodyPr/>
        <a:lstStyle/>
        <a:p>
          <a:endParaRPr lang="en-US"/>
        </a:p>
      </dgm:t>
    </dgm:pt>
    <dgm:pt modelId="{E43DCCA1-DC20-42AF-831B-7F6ED2B0C015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3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معماری سیستم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F1A5377B-AAD8-4F43-AF36-93116BAD5454}" type="parTrans" cxnId="{918D73D7-439E-4A11-9820-B0FB110A8411}">
      <dgm:prSet/>
      <dgm:spPr/>
      <dgm:t>
        <a:bodyPr/>
        <a:lstStyle/>
        <a:p>
          <a:endParaRPr lang="en-US"/>
        </a:p>
      </dgm:t>
    </dgm:pt>
    <dgm:pt modelId="{67AEEA5E-2645-40B8-9B83-A45A10EA2628}" type="sibTrans" cxnId="{918D73D7-439E-4A11-9820-B0FB110A8411}">
      <dgm:prSet/>
      <dgm:spPr/>
      <dgm:t>
        <a:bodyPr/>
        <a:lstStyle/>
        <a:p>
          <a:endParaRPr lang="en-US"/>
        </a:p>
      </dgm:t>
    </dgm:pt>
    <dgm:pt modelId="{5BD392EC-9D59-440E-B677-15D15AEC19F1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4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شبیه سازی</a:t>
          </a:r>
          <a:endParaRPr lang="en-US" sz="1100" b="1" dirty="0" smtClean="0">
            <a:cs typeface="B Nazanin" panose="00000400000000000000" pitchFamily="2" charset="-78"/>
          </a:endParaRPr>
        </a:p>
      </dgm:t>
    </dgm:pt>
    <dgm:pt modelId="{2E7FF11C-5BF1-48AF-BAF6-82C21745EA99}" type="parTrans" cxnId="{A91BF489-F256-4667-93D2-F5FF0664DCA4}">
      <dgm:prSet/>
      <dgm:spPr/>
      <dgm:t>
        <a:bodyPr/>
        <a:lstStyle/>
        <a:p>
          <a:endParaRPr lang="en-US"/>
        </a:p>
      </dgm:t>
    </dgm:pt>
    <dgm:pt modelId="{22D9174F-2134-4E8B-9AE0-4465348EA2BC}" type="sibTrans" cxnId="{A91BF489-F256-4667-93D2-F5FF0664DCA4}">
      <dgm:prSet/>
      <dgm:spPr/>
      <dgm:t>
        <a:bodyPr/>
        <a:lstStyle/>
        <a:p>
          <a:endParaRPr lang="en-US"/>
        </a:p>
      </dgm:t>
    </dgm:pt>
    <dgm:pt modelId="{EE47EC45-29DC-4DD9-A370-48C6B671B6C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6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منابع</a:t>
          </a:r>
          <a:endParaRPr lang="en-US" sz="1200" b="1" dirty="0" smtClean="0">
            <a:cs typeface="B Nazanin" panose="00000400000000000000" pitchFamily="2" charset="-78"/>
          </a:endParaRPr>
        </a:p>
      </dgm:t>
    </dgm:pt>
    <dgm:pt modelId="{A74A99B5-8719-4CF1-88C9-595F519CAE97}" type="parTrans" cxnId="{A99F4286-940C-479A-A235-B6A1D67A8D42}">
      <dgm:prSet/>
      <dgm:spPr/>
      <dgm:t>
        <a:bodyPr/>
        <a:lstStyle/>
        <a:p>
          <a:endParaRPr lang="en-US"/>
        </a:p>
      </dgm:t>
    </dgm:pt>
    <dgm:pt modelId="{36A3411C-4D18-477E-A915-6CB33664594F}" type="sibTrans" cxnId="{A99F4286-940C-479A-A235-B6A1D67A8D42}">
      <dgm:prSet/>
      <dgm:spPr/>
      <dgm:t>
        <a:bodyPr/>
        <a:lstStyle/>
        <a:p>
          <a:endParaRPr lang="en-US"/>
        </a:p>
      </dgm:t>
    </dgm:pt>
    <dgm:pt modelId="{929A2E61-7B6E-43E8-83B2-22AA3EF6C643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5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نتیجه گیری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36A14A50-43CE-40F8-9D16-37FE6FD846E0}" type="sibTrans" cxnId="{F727E00D-E489-4030-9085-F749D6AE7317}">
      <dgm:prSet/>
      <dgm:spPr/>
      <dgm:t>
        <a:bodyPr/>
        <a:lstStyle/>
        <a:p>
          <a:endParaRPr lang="en-US"/>
        </a:p>
      </dgm:t>
    </dgm:pt>
    <dgm:pt modelId="{668E0AF7-A9C6-49D5-B0A9-49835449F959}" type="parTrans" cxnId="{F727E00D-E489-4030-9085-F749D6AE7317}">
      <dgm:prSet/>
      <dgm:spPr/>
      <dgm:t>
        <a:bodyPr/>
        <a:lstStyle/>
        <a:p>
          <a:endParaRPr lang="en-US"/>
        </a:p>
      </dgm:t>
    </dgm:pt>
    <dgm:pt modelId="{D6E0B1AC-080C-4F0D-A76A-3D1F3AD89BF5}" type="pres">
      <dgm:prSet presAssocID="{8EA8379C-2FE1-4B19-B953-1535B74B099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EC14210-82FB-464A-B5AC-5EA0B0DA94A8}" type="pres">
      <dgm:prSet presAssocID="{B7C4E5A6-AF70-4D30-A66D-B49D40AE400F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2D3755A-8B42-4702-98E0-279B885B202E}" type="pres">
      <dgm:prSet presAssocID="{15E5FD42-8037-45B4-863F-120B9F7BDDB4}" presName="Accent1" presStyleCnt="0"/>
      <dgm:spPr/>
    </dgm:pt>
    <dgm:pt modelId="{A03832A0-B66F-4ABD-B1C2-B89A5A90264A}" type="pres">
      <dgm:prSet presAssocID="{15E5FD42-8037-45B4-863F-120B9F7BDDB4}" presName="Accent" presStyleLbl="bgShp" presStyleIdx="0" presStyleCnt="6"/>
      <dgm:spPr/>
    </dgm:pt>
    <dgm:pt modelId="{D6EB4791-45B6-43AF-AAF6-97A70F9884D0}" type="pres">
      <dgm:prSet presAssocID="{15E5FD42-8037-45B4-863F-120B9F7BDDB4}" presName="Child1" presStyleLbl="node1" presStyleIdx="0" presStyleCnt="6" custLinFactNeighborX="2690" custLinFactNeighborY="24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42529B-C4CB-4A93-8C54-65497CEFDED6}" type="pres">
      <dgm:prSet presAssocID="{6B5B6DE3-4C6A-45E5-ACA5-A9A56722F90F}" presName="Accent2" presStyleCnt="0"/>
      <dgm:spPr/>
    </dgm:pt>
    <dgm:pt modelId="{7E1EA351-F84A-4D79-A4ED-FCCFA8DF82E2}" type="pres">
      <dgm:prSet presAssocID="{6B5B6DE3-4C6A-45E5-ACA5-A9A56722F90F}" presName="Accent" presStyleLbl="bgShp" presStyleIdx="1" presStyleCnt="6"/>
      <dgm:spPr/>
    </dgm:pt>
    <dgm:pt modelId="{C6703537-87D3-4AF6-B93E-A5BAFBDE5992}" type="pres">
      <dgm:prSet presAssocID="{6B5B6DE3-4C6A-45E5-ACA5-A9A56722F90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189828-5CBF-4897-BECB-F66EE75A40F8}" type="pres">
      <dgm:prSet presAssocID="{E43DCCA1-DC20-42AF-831B-7F6ED2B0C015}" presName="Accent3" presStyleCnt="0"/>
      <dgm:spPr/>
    </dgm:pt>
    <dgm:pt modelId="{CED0E366-197E-4360-A5E8-59308BDE225E}" type="pres">
      <dgm:prSet presAssocID="{E43DCCA1-DC20-42AF-831B-7F6ED2B0C015}" presName="Accent" presStyleLbl="bgShp" presStyleIdx="2" presStyleCnt="6"/>
      <dgm:spPr/>
    </dgm:pt>
    <dgm:pt modelId="{7C81D5C1-65F3-4CE6-9A1E-281E71E128BB}" type="pres">
      <dgm:prSet presAssocID="{E43DCCA1-DC20-42AF-831B-7F6ED2B0C01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E1ED7-08F1-4C5A-94DC-9E9AD5BFF75F}" type="pres">
      <dgm:prSet presAssocID="{5BD392EC-9D59-440E-B677-15D15AEC19F1}" presName="Accent4" presStyleCnt="0"/>
      <dgm:spPr/>
    </dgm:pt>
    <dgm:pt modelId="{F29835FB-507B-46F1-B035-4ADA03FE878D}" type="pres">
      <dgm:prSet presAssocID="{5BD392EC-9D59-440E-B677-15D15AEC19F1}" presName="Accent" presStyleLbl="bgShp" presStyleIdx="3" presStyleCnt="6"/>
      <dgm:spPr/>
      <dgm:t>
        <a:bodyPr/>
        <a:lstStyle/>
        <a:p>
          <a:endParaRPr lang="en-US"/>
        </a:p>
      </dgm:t>
    </dgm:pt>
    <dgm:pt modelId="{7C1D62CE-6FD2-4C1C-8326-C37A8703CF0E}" type="pres">
      <dgm:prSet presAssocID="{5BD392EC-9D59-440E-B677-15D15AEC19F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1BACB-1AE2-4E2E-BC55-16D61AAB26B6}" type="pres">
      <dgm:prSet presAssocID="{929A2E61-7B6E-43E8-83B2-22AA3EF6C643}" presName="Accent5" presStyleCnt="0"/>
      <dgm:spPr/>
    </dgm:pt>
    <dgm:pt modelId="{CD063C84-1814-49D5-8FD7-B1BB3619AF0F}" type="pres">
      <dgm:prSet presAssocID="{929A2E61-7B6E-43E8-83B2-22AA3EF6C643}" presName="Accent" presStyleLbl="bgShp" presStyleIdx="4" presStyleCnt="6"/>
      <dgm:spPr/>
    </dgm:pt>
    <dgm:pt modelId="{FE8E7AC7-07F7-4BF4-BC9A-463C3E41F280}" type="pres">
      <dgm:prSet presAssocID="{929A2E61-7B6E-43E8-83B2-22AA3EF6C643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DDC9A1-A138-498F-842F-F8080540530D}" type="pres">
      <dgm:prSet presAssocID="{EE47EC45-29DC-4DD9-A370-48C6B671B6C7}" presName="Accent6" presStyleCnt="0"/>
      <dgm:spPr/>
    </dgm:pt>
    <dgm:pt modelId="{22FD18A1-F783-409C-81F1-9EBA68D78B62}" type="pres">
      <dgm:prSet presAssocID="{EE47EC45-29DC-4DD9-A370-48C6B671B6C7}" presName="Accent" presStyleLbl="bgShp" presStyleIdx="5" presStyleCnt="6"/>
      <dgm:spPr/>
    </dgm:pt>
    <dgm:pt modelId="{EF4280F5-7D7D-40A7-85DE-B0BB00850274}" type="pres">
      <dgm:prSet presAssocID="{EE47EC45-29DC-4DD9-A370-48C6B671B6C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894A80-0AC6-4FD8-BE11-486F11B5463E}" type="presOf" srcId="{5BD392EC-9D59-440E-B677-15D15AEC19F1}" destId="{7C1D62CE-6FD2-4C1C-8326-C37A8703CF0E}" srcOrd="0" destOrd="0" presId="urn:microsoft.com/office/officeart/2011/layout/HexagonRadial"/>
    <dgm:cxn modelId="{A2D562D5-4A2E-4A64-AF4C-1BF3E7BDBAAF}" type="presOf" srcId="{929A2E61-7B6E-43E8-83B2-22AA3EF6C643}" destId="{FE8E7AC7-07F7-4BF4-BC9A-463C3E41F280}" srcOrd="0" destOrd="0" presId="urn:microsoft.com/office/officeart/2011/layout/HexagonRadial"/>
    <dgm:cxn modelId="{817BCB5E-8F81-4FCA-8325-9B9BBD435CCE}" srcId="{B7C4E5A6-AF70-4D30-A66D-B49D40AE400F}" destId="{6B5B6DE3-4C6A-45E5-ACA5-A9A56722F90F}" srcOrd="1" destOrd="0" parTransId="{3FED29BF-8BFE-4F94-9F72-D33FA10EE31B}" sibTransId="{906B5698-E09A-4350-92F7-AA1089D9C453}"/>
    <dgm:cxn modelId="{D15F0A23-9878-4396-951B-B7E8FE3644D7}" type="presOf" srcId="{EE47EC45-29DC-4DD9-A370-48C6B671B6C7}" destId="{EF4280F5-7D7D-40A7-85DE-B0BB00850274}" srcOrd="0" destOrd="0" presId="urn:microsoft.com/office/officeart/2011/layout/HexagonRadial"/>
    <dgm:cxn modelId="{F0C695C2-9618-48FD-8F3C-E63BF4A0F61C}" type="presOf" srcId="{8EA8379C-2FE1-4B19-B953-1535B74B0992}" destId="{D6E0B1AC-080C-4F0D-A76A-3D1F3AD89BF5}" srcOrd="0" destOrd="0" presId="urn:microsoft.com/office/officeart/2011/layout/HexagonRadial"/>
    <dgm:cxn modelId="{A72BFF62-0F6F-4F07-AB8A-B8E6168EBE49}" type="presOf" srcId="{6B5B6DE3-4C6A-45E5-ACA5-A9A56722F90F}" destId="{C6703537-87D3-4AF6-B93E-A5BAFBDE5992}" srcOrd="0" destOrd="0" presId="urn:microsoft.com/office/officeart/2011/layout/HexagonRadial"/>
    <dgm:cxn modelId="{A99F4286-940C-479A-A235-B6A1D67A8D42}" srcId="{B7C4E5A6-AF70-4D30-A66D-B49D40AE400F}" destId="{EE47EC45-29DC-4DD9-A370-48C6B671B6C7}" srcOrd="5" destOrd="0" parTransId="{A74A99B5-8719-4CF1-88C9-595F519CAE97}" sibTransId="{36A3411C-4D18-477E-A915-6CB33664594F}"/>
    <dgm:cxn modelId="{F727E00D-E489-4030-9085-F749D6AE7317}" srcId="{B7C4E5A6-AF70-4D30-A66D-B49D40AE400F}" destId="{929A2E61-7B6E-43E8-83B2-22AA3EF6C643}" srcOrd="4" destOrd="0" parTransId="{668E0AF7-A9C6-49D5-B0A9-49835449F959}" sibTransId="{36A14A50-43CE-40F8-9D16-37FE6FD846E0}"/>
    <dgm:cxn modelId="{5470ABCD-DB5B-4E08-B1F2-28941CFAB2D5}" type="presOf" srcId="{E43DCCA1-DC20-42AF-831B-7F6ED2B0C015}" destId="{7C81D5C1-65F3-4CE6-9A1E-281E71E128BB}" srcOrd="0" destOrd="0" presId="urn:microsoft.com/office/officeart/2011/layout/HexagonRadial"/>
    <dgm:cxn modelId="{067AEAE4-9D5A-4095-8C75-944941608E1C}" type="presOf" srcId="{B7C4E5A6-AF70-4D30-A66D-B49D40AE400F}" destId="{0EC14210-82FB-464A-B5AC-5EA0B0DA94A8}" srcOrd="0" destOrd="0" presId="urn:microsoft.com/office/officeart/2011/layout/HexagonRadial"/>
    <dgm:cxn modelId="{918D73D7-439E-4A11-9820-B0FB110A8411}" srcId="{B7C4E5A6-AF70-4D30-A66D-B49D40AE400F}" destId="{E43DCCA1-DC20-42AF-831B-7F6ED2B0C015}" srcOrd="2" destOrd="0" parTransId="{F1A5377B-AAD8-4F43-AF36-93116BAD5454}" sibTransId="{67AEEA5E-2645-40B8-9B83-A45A10EA2628}"/>
    <dgm:cxn modelId="{156204F8-5EDF-4C0C-BDF8-BBD3EA6E344C}" srcId="{8EA8379C-2FE1-4B19-B953-1535B74B0992}" destId="{B7C4E5A6-AF70-4D30-A66D-B49D40AE400F}" srcOrd="0" destOrd="0" parTransId="{A24A329C-DCF2-48DE-B55E-279D579213EA}" sibTransId="{74398022-945E-4122-BB22-EDE62A5647E9}"/>
    <dgm:cxn modelId="{A91BF489-F256-4667-93D2-F5FF0664DCA4}" srcId="{B7C4E5A6-AF70-4D30-A66D-B49D40AE400F}" destId="{5BD392EC-9D59-440E-B677-15D15AEC19F1}" srcOrd="3" destOrd="0" parTransId="{2E7FF11C-5BF1-48AF-BAF6-82C21745EA99}" sibTransId="{22D9174F-2134-4E8B-9AE0-4465348EA2BC}"/>
    <dgm:cxn modelId="{044FE429-DCA1-451B-BE24-52ACC46BCB7B}" type="presOf" srcId="{15E5FD42-8037-45B4-863F-120B9F7BDDB4}" destId="{D6EB4791-45B6-43AF-AAF6-97A70F9884D0}" srcOrd="0" destOrd="0" presId="urn:microsoft.com/office/officeart/2011/layout/HexagonRadial"/>
    <dgm:cxn modelId="{F01AF8F7-CE22-4CD1-B2EE-967DBE7FA4BE}" srcId="{B7C4E5A6-AF70-4D30-A66D-B49D40AE400F}" destId="{15E5FD42-8037-45B4-863F-120B9F7BDDB4}" srcOrd="0" destOrd="0" parTransId="{34B2A18F-E1D5-41FA-B1E0-F7CC410453D4}" sibTransId="{BDF7D630-881B-4742-872A-720EA81F4A58}"/>
    <dgm:cxn modelId="{3A72F12E-0C5D-48CB-8F71-4CD6B2EEDCF7}" type="presParOf" srcId="{D6E0B1AC-080C-4F0D-A76A-3D1F3AD89BF5}" destId="{0EC14210-82FB-464A-B5AC-5EA0B0DA94A8}" srcOrd="0" destOrd="0" presId="urn:microsoft.com/office/officeart/2011/layout/HexagonRadial"/>
    <dgm:cxn modelId="{9039CFA4-0519-4142-9F22-69A650DFBEA4}" type="presParOf" srcId="{D6E0B1AC-080C-4F0D-A76A-3D1F3AD89BF5}" destId="{A2D3755A-8B42-4702-98E0-279B885B202E}" srcOrd="1" destOrd="0" presId="urn:microsoft.com/office/officeart/2011/layout/HexagonRadial"/>
    <dgm:cxn modelId="{95F3352B-21DE-4318-A371-14071DE55770}" type="presParOf" srcId="{A2D3755A-8B42-4702-98E0-279B885B202E}" destId="{A03832A0-B66F-4ABD-B1C2-B89A5A90264A}" srcOrd="0" destOrd="0" presId="urn:microsoft.com/office/officeart/2011/layout/HexagonRadial"/>
    <dgm:cxn modelId="{E92C6041-C323-4F76-9D95-6E1DC9758DF0}" type="presParOf" srcId="{D6E0B1AC-080C-4F0D-A76A-3D1F3AD89BF5}" destId="{D6EB4791-45B6-43AF-AAF6-97A70F9884D0}" srcOrd="2" destOrd="0" presId="urn:microsoft.com/office/officeart/2011/layout/HexagonRadial"/>
    <dgm:cxn modelId="{4B4D704F-E96B-474E-BFCE-FA097C744A9A}" type="presParOf" srcId="{D6E0B1AC-080C-4F0D-A76A-3D1F3AD89BF5}" destId="{D342529B-C4CB-4A93-8C54-65497CEFDED6}" srcOrd="3" destOrd="0" presId="urn:microsoft.com/office/officeart/2011/layout/HexagonRadial"/>
    <dgm:cxn modelId="{F4F5FF92-7924-49BB-A592-552B3B968C7E}" type="presParOf" srcId="{D342529B-C4CB-4A93-8C54-65497CEFDED6}" destId="{7E1EA351-F84A-4D79-A4ED-FCCFA8DF82E2}" srcOrd="0" destOrd="0" presId="urn:microsoft.com/office/officeart/2011/layout/HexagonRadial"/>
    <dgm:cxn modelId="{EA3D8E69-28D8-47BD-A2CA-77F0B5AFC2DC}" type="presParOf" srcId="{D6E0B1AC-080C-4F0D-A76A-3D1F3AD89BF5}" destId="{C6703537-87D3-4AF6-B93E-A5BAFBDE5992}" srcOrd="4" destOrd="0" presId="urn:microsoft.com/office/officeart/2011/layout/HexagonRadial"/>
    <dgm:cxn modelId="{F7A9D41D-6482-426A-9778-DE3226FE5BD6}" type="presParOf" srcId="{D6E0B1AC-080C-4F0D-A76A-3D1F3AD89BF5}" destId="{9F189828-5CBF-4897-BECB-F66EE75A40F8}" srcOrd="5" destOrd="0" presId="urn:microsoft.com/office/officeart/2011/layout/HexagonRadial"/>
    <dgm:cxn modelId="{C9A482A2-E9AA-4929-838B-BA2112B394FC}" type="presParOf" srcId="{9F189828-5CBF-4897-BECB-F66EE75A40F8}" destId="{CED0E366-197E-4360-A5E8-59308BDE225E}" srcOrd="0" destOrd="0" presId="urn:microsoft.com/office/officeart/2011/layout/HexagonRadial"/>
    <dgm:cxn modelId="{165756EF-CDDA-4BA4-B867-6666A9ED6CB5}" type="presParOf" srcId="{D6E0B1AC-080C-4F0D-A76A-3D1F3AD89BF5}" destId="{7C81D5C1-65F3-4CE6-9A1E-281E71E128BB}" srcOrd="6" destOrd="0" presId="urn:microsoft.com/office/officeart/2011/layout/HexagonRadial"/>
    <dgm:cxn modelId="{0F28800D-9ED2-428A-87BF-94ACFCEAB11D}" type="presParOf" srcId="{D6E0B1AC-080C-4F0D-A76A-3D1F3AD89BF5}" destId="{25DE1ED7-08F1-4C5A-94DC-9E9AD5BFF75F}" srcOrd="7" destOrd="0" presId="urn:microsoft.com/office/officeart/2011/layout/HexagonRadial"/>
    <dgm:cxn modelId="{D5486317-6C21-45F4-AADC-A73D99824B8A}" type="presParOf" srcId="{25DE1ED7-08F1-4C5A-94DC-9E9AD5BFF75F}" destId="{F29835FB-507B-46F1-B035-4ADA03FE878D}" srcOrd="0" destOrd="0" presId="urn:microsoft.com/office/officeart/2011/layout/HexagonRadial"/>
    <dgm:cxn modelId="{956EB7DE-F170-4C2C-9015-C763AFF3604E}" type="presParOf" srcId="{D6E0B1AC-080C-4F0D-A76A-3D1F3AD89BF5}" destId="{7C1D62CE-6FD2-4C1C-8326-C37A8703CF0E}" srcOrd="8" destOrd="0" presId="urn:microsoft.com/office/officeart/2011/layout/HexagonRadial"/>
    <dgm:cxn modelId="{61B02C32-BFB3-49CC-899C-D95604982BB4}" type="presParOf" srcId="{D6E0B1AC-080C-4F0D-A76A-3D1F3AD89BF5}" destId="{4CC1BACB-1AE2-4E2E-BC55-16D61AAB26B6}" srcOrd="9" destOrd="0" presId="urn:microsoft.com/office/officeart/2011/layout/HexagonRadial"/>
    <dgm:cxn modelId="{E5E7292B-34E7-452E-834B-3EDECCCF2CE0}" type="presParOf" srcId="{4CC1BACB-1AE2-4E2E-BC55-16D61AAB26B6}" destId="{CD063C84-1814-49D5-8FD7-B1BB3619AF0F}" srcOrd="0" destOrd="0" presId="urn:microsoft.com/office/officeart/2011/layout/HexagonRadial"/>
    <dgm:cxn modelId="{4FF6D945-350C-4A7C-A7F0-3475BFDE0239}" type="presParOf" srcId="{D6E0B1AC-080C-4F0D-A76A-3D1F3AD89BF5}" destId="{FE8E7AC7-07F7-4BF4-BC9A-463C3E41F280}" srcOrd="10" destOrd="0" presId="urn:microsoft.com/office/officeart/2011/layout/HexagonRadial"/>
    <dgm:cxn modelId="{21340817-726B-4C07-ABDE-121C8221D145}" type="presParOf" srcId="{D6E0B1AC-080C-4F0D-A76A-3D1F3AD89BF5}" destId="{43DDC9A1-A138-498F-842F-F8080540530D}" srcOrd="11" destOrd="0" presId="urn:microsoft.com/office/officeart/2011/layout/HexagonRadial"/>
    <dgm:cxn modelId="{3FE9A553-4A73-4803-887A-67BD130F1BB5}" type="presParOf" srcId="{43DDC9A1-A138-498F-842F-F8080540530D}" destId="{22FD18A1-F783-409C-81F1-9EBA68D78B62}" srcOrd="0" destOrd="0" presId="urn:microsoft.com/office/officeart/2011/layout/HexagonRadial"/>
    <dgm:cxn modelId="{500E1D40-8B31-4391-B76E-A383D328F2CB}" type="presParOf" srcId="{D6E0B1AC-080C-4F0D-A76A-3D1F3AD89BF5}" destId="{EF4280F5-7D7D-40A7-85DE-B0BB0085027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EA8379C-2FE1-4B19-B953-1535B74B0992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C4E5A6-AF70-4D30-A66D-B49D40AE400F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فهرست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مطالب</a:t>
          </a:r>
          <a:endParaRPr lang="en-US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A24A329C-DCF2-48DE-B55E-279D579213EA}" type="parTrans" cxnId="{156204F8-5EDF-4C0C-BDF8-BBD3EA6E344C}">
      <dgm:prSet/>
      <dgm:spPr/>
      <dgm:t>
        <a:bodyPr/>
        <a:lstStyle/>
        <a:p>
          <a:endParaRPr lang="en-US"/>
        </a:p>
      </dgm:t>
    </dgm:pt>
    <dgm:pt modelId="{74398022-945E-4122-BB22-EDE62A5647E9}" type="sibTrans" cxnId="{156204F8-5EDF-4C0C-BDF8-BBD3EA6E344C}">
      <dgm:prSet/>
      <dgm:spPr/>
      <dgm:t>
        <a:bodyPr/>
        <a:lstStyle/>
        <a:p>
          <a:endParaRPr lang="en-US"/>
        </a:p>
      </dgm:t>
    </dgm:pt>
    <dgm:pt modelId="{15E5FD42-8037-45B4-863F-120B9F7BDDB4}">
      <dgm:prSet phldrT="[Text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1</a:t>
          </a:r>
          <a:endParaRPr lang="en-US" sz="1200" b="1" dirty="0" smtClean="0">
            <a:cs typeface="B Nazanin" panose="00000400000000000000" pitchFamily="2" charset="-78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چکیده</a:t>
          </a:r>
          <a:endParaRPr lang="en-US" sz="1200" b="1" dirty="0" smtClean="0">
            <a:cs typeface="B Nazanin" panose="00000400000000000000" pitchFamily="2" charset="-78"/>
          </a:endParaRPr>
        </a:p>
      </dgm:t>
    </dgm:pt>
    <dgm:pt modelId="{34B2A18F-E1D5-41FA-B1E0-F7CC410453D4}" type="parTrans" cxnId="{F01AF8F7-CE22-4CD1-B2EE-967DBE7FA4BE}">
      <dgm:prSet/>
      <dgm:spPr/>
      <dgm:t>
        <a:bodyPr/>
        <a:lstStyle/>
        <a:p>
          <a:endParaRPr lang="en-US"/>
        </a:p>
      </dgm:t>
    </dgm:pt>
    <dgm:pt modelId="{BDF7D630-881B-4742-872A-720EA81F4A58}" type="sibTrans" cxnId="{F01AF8F7-CE22-4CD1-B2EE-967DBE7FA4BE}">
      <dgm:prSet/>
      <dgm:spPr/>
      <dgm:t>
        <a:bodyPr/>
        <a:lstStyle/>
        <a:p>
          <a:endParaRPr lang="en-US"/>
        </a:p>
      </dgm:t>
    </dgm:pt>
    <dgm:pt modelId="{6B5B6DE3-4C6A-45E5-ACA5-A9A56722F90F}">
      <dgm:prSet phldrT="[Text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مقدمه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3FED29BF-8BFE-4F94-9F72-D33FA10EE31B}" type="parTrans" cxnId="{817BCB5E-8F81-4FCA-8325-9B9BBD435CCE}">
      <dgm:prSet/>
      <dgm:spPr/>
      <dgm:t>
        <a:bodyPr/>
        <a:lstStyle/>
        <a:p>
          <a:endParaRPr lang="en-US"/>
        </a:p>
      </dgm:t>
    </dgm:pt>
    <dgm:pt modelId="{906B5698-E09A-4350-92F7-AA1089D9C453}" type="sibTrans" cxnId="{817BCB5E-8F81-4FCA-8325-9B9BBD435CCE}">
      <dgm:prSet/>
      <dgm:spPr/>
      <dgm:t>
        <a:bodyPr/>
        <a:lstStyle/>
        <a:p>
          <a:endParaRPr lang="en-US"/>
        </a:p>
      </dgm:t>
    </dgm:pt>
    <dgm:pt modelId="{E43DCCA1-DC20-42AF-831B-7F6ED2B0C015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3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معماری سیستم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F1A5377B-AAD8-4F43-AF36-93116BAD5454}" type="parTrans" cxnId="{918D73D7-439E-4A11-9820-B0FB110A8411}">
      <dgm:prSet/>
      <dgm:spPr/>
      <dgm:t>
        <a:bodyPr/>
        <a:lstStyle/>
        <a:p>
          <a:endParaRPr lang="en-US"/>
        </a:p>
      </dgm:t>
    </dgm:pt>
    <dgm:pt modelId="{67AEEA5E-2645-40B8-9B83-A45A10EA2628}" type="sibTrans" cxnId="{918D73D7-439E-4A11-9820-B0FB110A8411}">
      <dgm:prSet/>
      <dgm:spPr/>
      <dgm:t>
        <a:bodyPr/>
        <a:lstStyle/>
        <a:p>
          <a:endParaRPr lang="en-US"/>
        </a:p>
      </dgm:t>
    </dgm:pt>
    <dgm:pt modelId="{5BD392EC-9D59-440E-B677-15D15AEC19F1}">
      <dgm:prSet phldrT="[Text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4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100" b="1" dirty="0" smtClean="0">
              <a:cs typeface="B Nazanin" panose="00000400000000000000" pitchFamily="2" charset="-78"/>
            </a:rPr>
            <a:t>شبیه سازی</a:t>
          </a:r>
          <a:endParaRPr lang="en-US" sz="1100" b="1" dirty="0" smtClean="0">
            <a:cs typeface="B Nazanin" panose="00000400000000000000" pitchFamily="2" charset="-78"/>
          </a:endParaRPr>
        </a:p>
      </dgm:t>
    </dgm:pt>
    <dgm:pt modelId="{2E7FF11C-5BF1-48AF-BAF6-82C21745EA99}" type="parTrans" cxnId="{A91BF489-F256-4667-93D2-F5FF0664DCA4}">
      <dgm:prSet/>
      <dgm:spPr/>
      <dgm:t>
        <a:bodyPr/>
        <a:lstStyle/>
        <a:p>
          <a:endParaRPr lang="en-US"/>
        </a:p>
      </dgm:t>
    </dgm:pt>
    <dgm:pt modelId="{22D9174F-2134-4E8B-9AE0-4465348EA2BC}" type="sibTrans" cxnId="{A91BF489-F256-4667-93D2-F5FF0664DCA4}">
      <dgm:prSet/>
      <dgm:spPr/>
      <dgm:t>
        <a:bodyPr/>
        <a:lstStyle/>
        <a:p>
          <a:endParaRPr lang="en-US"/>
        </a:p>
      </dgm:t>
    </dgm:pt>
    <dgm:pt modelId="{EE47EC45-29DC-4DD9-A370-48C6B671B6C7}">
      <dgm:prSet phldrT="[Text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6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منابع</a:t>
          </a:r>
          <a:endParaRPr lang="en-US" sz="1200" b="1" dirty="0" smtClean="0">
            <a:cs typeface="B Nazanin" panose="00000400000000000000" pitchFamily="2" charset="-78"/>
          </a:endParaRPr>
        </a:p>
      </dgm:t>
    </dgm:pt>
    <dgm:pt modelId="{A74A99B5-8719-4CF1-88C9-595F519CAE97}" type="parTrans" cxnId="{A99F4286-940C-479A-A235-B6A1D67A8D42}">
      <dgm:prSet/>
      <dgm:spPr/>
      <dgm:t>
        <a:bodyPr/>
        <a:lstStyle/>
        <a:p>
          <a:endParaRPr lang="en-US"/>
        </a:p>
      </dgm:t>
    </dgm:pt>
    <dgm:pt modelId="{36A3411C-4D18-477E-A915-6CB33664594F}" type="sibTrans" cxnId="{A99F4286-940C-479A-A235-B6A1D67A8D42}">
      <dgm:prSet/>
      <dgm:spPr/>
      <dgm:t>
        <a:bodyPr/>
        <a:lstStyle/>
        <a:p>
          <a:endParaRPr lang="en-US"/>
        </a:p>
      </dgm:t>
    </dgm:pt>
    <dgm:pt modelId="{929A2E61-7B6E-43E8-83B2-22AA3EF6C643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5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نتیجه گیری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36A14A50-43CE-40F8-9D16-37FE6FD846E0}" type="sibTrans" cxnId="{F727E00D-E489-4030-9085-F749D6AE7317}">
      <dgm:prSet/>
      <dgm:spPr/>
      <dgm:t>
        <a:bodyPr/>
        <a:lstStyle/>
        <a:p>
          <a:endParaRPr lang="en-US"/>
        </a:p>
      </dgm:t>
    </dgm:pt>
    <dgm:pt modelId="{668E0AF7-A9C6-49D5-B0A9-49835449F959}" type="parTrans" cxnId="{F727E00D-E489-4030-9085-F749D6AE7317}">
      <dgm:prSet/>
      <dgm:spPr/>
      <dgm:t>
        <a:bodyPr/>
        <a:lstStyle/>
        <a:p>
          <a:endParaRPr lang="en-US"/>
        </a:p>
      </dgm:t>
    </dgm:pt>
    <dgm:pt modelId="{D6E0B1AC-080C-4F0D-A76A-3D1F3AD89BF5}" type="pres">
      <dgm:prSet presAssocID="{8EA8379C-2FE1-4B19-B953-1535B74B099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EC14210-82FB-464A-B5AC-5EA0B0DA94A8}" type="pres">
      <dgm:prSet presAssocID="{B7C4E5A6-AF70-4D30-A66D-B49D40AE400F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2D3755A-8B42-4702-98E0-279B885B202E}" type="pres">
      <dgm:prSet presAssocID="{15E5FD42-8037-45B4-863F-120B9F7BDDB4}" presName="Accent1" presStyleCnt="0"/>
      <dgm:spPr/>
    </dgm:pt>
    <dgm:pt modelId="{A03832A0-B66F-4ABD-B1C2-B89A5A90264A}" type="pres">
      <dgm:prSet presAssocID="{15E5FD42-8037-45B4-863F-120B9F7BDDB4}" presName="Accent" presStyleLbl="bgShp" presStyleIdx="0" presStyleCnt="6"/>
      <dgm:spPr/>
    </dgm:pt>
    <dgm:pt modelId="{D6EB4791-45B6-43AF-AAF6-97A70F9884D0}" type="pres">
      <dgm:prSet presAssocID="{15E5FD42-8037-45B4-863F-120B9F7BDDB4}" presName="Child1" presStyleLbl="node1" presStyleIdx="0" presStyleCnt="6" custLinFactNeighborX="2690" custLinFactNeighborY="24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42529B-C4CB-4A93-8C54-65497CEFDED6}" type="pres">
      <dgm:prSet presAssocID="{6B5B6DE3-4C6A-45E5-ACA5-A9A56722F90F}" presName="Accent2" presStyleCnt="0"/>
      <dgm:spPr/>
    </dgm:pt>
    <dgm:pt modelId="{7E1EA351-F84A-4D79-A4ED-FCCFA8DF82E2}" type="pres">
      <dgm:prSet presAssocID="{6B5B6DE3-4C6A-45E5-ACA5-A9A56722F90F}" presName="Accent" presStyleLbl="bgShp" presStyleIdx="1" presStyleCnt="6"/>
      <dgm:spPr/>
    </dgm:pt>
    <dgm:pt modelId="{C6703537-87D3-4AF6-B93E-A5BAFBDE5992}" type="pres">
      <dgm:prSet presAssocID="{6B5B6DE3-4C6A-45E5-ACA5-A9A56722F90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189828-5CBF-4897-BECB-F66EE75A40F8}" type="pres">
      <dgm:prSet presAssocID="{E43DCCA1-DC20-42AF-831B-7F6ED2B0C015}" presName="Accent3" presStyleCnt="0"/>
      <dgm:spPr/>
    </dgm:pt>
    <dgm:pt modelId="{CED0E366-197E-4360-A5E8-59308BDE225E}" type="pres">
      <dgm:prSet presAssocID="{E43DCCA1-DC20-42AF-831B-7F6ED2B0C015}" presName="Accent" presStyleLbl="bgShp" presStyleIdx="2" presStyleCnt="6"/>
      <dgm:spPr/>
    </dgm:pt>
    <dgm:pt modelId="{7C81D5C1-65F3-4CE6-9A1E-281E71E128BB}" type="pres">
      <dgm:prSet presAssocID="{E43DCCA1-DC20-42AF-831B-7F6ED2B0C01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E1ED7-08F1-4C5A-94DC-9E9AD5BFF75F}" type="pres">
      <dgm:prSet presAssocID="{5BD392EC-9D59-440E-B677-15D15AEC19F1}" presName="Accent4" presStyleCnt="0"/>
      <dgm:spPr/>
    </dgm:pt>
    <dgm:pt modelId="{F29835FB-507B-46F1-B035-4ADA03FE878D}" type="pres">
      <dgm:prSet presAssocID="{5BD392EC-9D59-440E-B677-15D15AEC19F1}" presName="Accent" presStyleLbl="bgShp" presStyleIdx="3" presStyleCnt="6"/>
      <dgm:spPr/>
      <dgm:t>
        <a:bodyPr/>
        <a:lstStyle/>
        <a:p>
          <a:endParaRPr lang="en-US"/>
        </a:p>
      </dgm:t>
    </dgm:pt>
    <dgm:pt modelId="{7C1D62CE-6FD2-4C1C-8326-C37A8703CF0E}" type="pres">
      <dgm:prSet presAssocID="{5BD392EC-9D59-440E-B677-15D15AEC19F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1BACB-1AE2-4E2E-BC55-16D61AAB26B6}" type="pres">
      <dgm:prSet presAssocID="{929A2E61-7B6E-43E8-83B2-22AA3EF6C643}" presName="Accent5" presStyleCnt="0"/>
      <dgm:spPr/>
    </dgm:pt>
    <dgm:pt modelId="{CD063C84-1814-49D5-8FD7-B1BB3619AF0F}" type="pres">
      <dgm:prSet presAssocID="{929A2E61-7B6E-43E8-83B2-22AA3EF6C643}" presName="Accent" presStyleLbl="bgShp" presStyleIdx="4" presStyleCnt="6"/>
      <dgm:spPr/>
    </dgm:pt>
    <dgm:pt modelId="{FE8E7AC7-07F7-4BF4-BC9A-463C3E41F280}" type="pres">
      <dgm:prSet presAssocID="{929A2E61-7B6E-43E8-83B2-22AA3EF6C643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DDC9A1-A138-498F-842F-F8080540530D}" type="pres">
      <dgm:prSet presAssocID="{EE47EC45-29DC-4DD9-A370-48C6B671B6C7}" presName="Accent6" presStyleCnt="0"/>
      <dgm:spPr/>
    </dgm:pt>
    <dgm:pt modelId="{22FD18A1-F783-409C-81F1-9EBA68D78B62}" type="pres">
      <dgm:prSet presAssocID="{EE47EC45-29DC-4DD9-A370-48C6B671B6C7}" presName="Accent" presStyleLbl="bgShp" presStyleIdx="5" presStyleCnt="6"/>
      <dgm:spPr/>
    </dgm:pt>
    <dgm:pt modelId="{EF4280F5-7D7D-40A7-85DE-B0BB00850274}" type="pres">
      <dgm:prSet presAssocID="{EE47EC45-29DC-4DD9-A370-48C6B671B6C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002DFB-37EC-4D3E-A988-B9D547031A48}" type="presOf" srcId="{E43DCCA1-DC20-42AF-831B-7F6ED2B0C015}" destId="{7C81D5C1-65F3-4CE6-9A1E-281E71E128BB}" srcOrd="0" destOrd="0" presId="urn:microsoft.com/office/officeart/2011/layout/HexagonRadial"/>
    <dgm:cxn modelId="{3A1B456E-D362-414D-A6A4-F94F7529D64D}" type="presOf" srcId="{5BD392EC-9D59-440E-B677-15D15AEC19F1}" destId="{7C1D62CE-6FD2-4C1C-8326-C37A8703CF0E}" srcOrd="0" destOrd="0" presId="urn:microsoft.com/office/officeart/2011/layout/HexagonRadial"/>
    <dgm:cxn modelId="{817BCB5E-8F81-4FCA-8325-9B9BBD435CCE}" srcId="{B7C4E5A6-AF70-4D30-A66D-B49D40AE400F}" destId="{6B5B6DE3-4C6A-45E5-ACA5-A9A56722F90F}" srcOrd="1" destOrd="0" parTransId="{3FED29BF-8BFE-4F94-9F72-D33FA10EE31B}" sibTransId="{906B5698-E09A-4350-92F7-AA1089D9C453}"/>
    <dgm:cxn modelId="{2D0E374E-1586-49B6-A0C6-9F77A69DB1C0}" type="presOf" srcId="{929A2E61-7B6E-43E8-83B2-22AA3EF6C643}" destId="{FE8E7AC7-07F7-4BF4-BC9A-463C3E41F280}" srcOrd="0" destOrd="0" presId="urn:microsoft.com/office/officeart/2011/layout/HexagonRadial"/>
    <dgm:cxn modelId="{6686A6EB-DDE6-4CB3-B9B3-D1275E4D03B6}" type="presOf" srcId="{EE47EC45-29DC-4DD9-A370-48C6B671B6C7}" destId="{EF4280F5-7D7D-40A7-85DE-B0BB00850274}" srcOrd="0" destOrd="0" presId="urn:microsoft.com/office/officeart/2011/layout/HexagonRadial"/>
    <dgm:cxn modelId="{66A9FF65-485C-4E83-9271-55E0B6A8A6F8}" type="presOf" srcId="{15E5FD42-8037-45B4-863F-120B9F7BDDB4}" destId="{D6EB4791-45B6-43AF-AAF6-97A70F9884D0}" srcOrd="0" destOrd="0" presId="urn:microsoft.com/office/officeart/2011/layout/HexagonRadial"/>
    <dgm:cxn modelId="{A99F4286-940C-479A-A235-B6A1D67A8D42}" srcId="{B7C4E5A6-AF70-4D30-A66D-B49D40AE400F}" destId="{EE47EC45-29DC-4DD9-A370-48C6B671B6C7}" srcOrd="5" destOrd="0" parTransId="{A74A99B5-8719-4CF1-88C9-595F519CAE97}" sibTransId="{36A3411C-4D18-477E-A915-6CB33664594F}"/>
    <dgm:cxn modelId="{F727E00D-E489-4030-9085-F749D6AE7317}" srcId="{B7C4E5A6-AF70-4D30-A66D-B49D40AE400F}" destId="{929A2E61-7B6E-43E8-83B2-22AA3EF6C643}" srcOrd="4" destOrd="0" parTransId="{668E0AF7-A9C6-49D5-B0A9-49835449F959}" sibTransId="{36A14A50-43CE-40F8-9D16-37FE6FD846E0}"/>
    <dgm:cxn modelId="{27CA5F6B-E6D4-4835-9925-E07C11A96B46}" type="presOf" srcId="{B7C4E5A6-AF70-4D30-A66D-B49D40AE400F}" destId="{0EC14210-82FB-464A-B5AC-5EA0B0DA94A8}" srcOrd="0" destOrd="0" presId="urn:microsoft.com/office/officeart/2011/layout/HexagonRadial"/>
    <dgm:cxn modelId="{9B23BD2A-BC02-4FEC-839C-70B412D19936}" type="presOf" srcId="{8EA8379C-2FE1-4B19-B953-1535B74B0992}" destId="{D6E0B1AC-080C-4F0D-A76A-3D1F3AD89BF5}" srcOrd="0" destOrd="0" presId="urn:microsoft.com/office/officeart/2011/layout/HexagonRadial"/>
    <dgm:cxn modelId="{918D73D7-439E-4A11-9820-B0FB110A8411}" srcId="{B7C4E5A6-AF70-4D30-A66D-B49D40AE400F}" destId="{E43DCCA1-DC20-42AF-831B-7F6ED2B0C015}" srcOrd="2" destOrd="0" parTransId="{F1A5377B-AAD8-4F43-AF36-93116BAD5454}" sibTransId="{67AEEA5E-2645-40B8-9B83-A45A10EA2628}"/>
    <dgm:cxn modelId="{156204F8-5EDF-4C0C-BDF8-BBD3EA6E344C}" srcId="{8EA8379C-2FE1-4B19-B953-1535B74B0992}" destId="{B7C4E5A6-AF70-4D30-A66D-B49D40AE400F}" srcOrd="0" destOrd="0" parTransId="{A24A329C-DCF2-48DE-B55E-279D579213EA}" sibTransId="{74398022-945E-4122-BB22-EDE62A5647E9}"/>
    <dgm:cxn modelId="{D4EA4E31-79C7-44AD-925B-D9BA979A9FAE}" type="presOf" srcId="{6B5B6DE3-4C6A-45E5-ACA5-A9A56722F90F}" destId="{C6703537-87D3-4AF6-B93E-A5BAFBDE5992}" srcOrd="0" destOrd="0" presId="urn:microsoft.com/office/officeart/2011/layout/HexagonRadial"/>
    <dgm:cxn modelId="{A91BF489-F256-4667-93D2-F5FF0664DCA4}" srcId="{B7C4E5A6-AF70-4D30-A66D-B49D40AE400F}" destId="{5BD392EC-9D59-440E-B677-15D15AEC19F1}" srcOrd="3" destOrd="0" parTransId="{2E7FF11C-5BF1-48AF-BAF6-82C21745EA99}" sibTransId="{22D9174F-2134-4E8B-9AE0-4465348EA2BC}"/>
    <dgm:cxn modelId="{F01AF8F7-CE22-4CD1-B2EE-967DBE7FA4BE}" srcId="{B7C4E5A6-AF70-4D30-A66D-B49D40AE400F}" destId="{15E5FD42-8037-45B4-863F-120B9F7BDDB4}" srcOrd="0" destOrd="0" parTransId="{34B2A18F-E1D5-41FA-B1E0-F7CC410453D4}" sibTransId="{BDF7D630-881B-4742-872A-720EA81F4A58}"/>
    <dgm:cxn modelId="{06208016-7D12-4713-AD8C-2FDBB3B56110}" type="presParOf" srcId="{D6E0B1AC-080C-4F0D-A76A-3D1F3AD89BF5}" destId="{0EC14210-82FB-464A-B5AC-5EA0B0DA94A8}" srcOrd="0" destOrd="0" presId="urn:microsoft.com/office/officeart/2011/layout/HexagonRadial"/>
    <dgm:cxn modelId="{AC65E9EA-5ABB-4A1B-800F-63AF31A2A022}" type="presParOf" srcId="{D6E0B1AC-080C-4F0D-A76A-3D1F3AD89BF5}" destId="{A2D3755A-8B42-4702-98E0-279B885B202E}" srcOrd="1" destOrd="0" presId="urn:microsoft.com/office/officeart/2011/layout/HexagonRadial"/>
    <dgm:cxn modelId="{73CACAB5-0605-474F-8855-ACB0A2B22152}" type="presParOf" srcId="{A2D3755A-8B42-4702-98E0-279B885B202E}" destId="{A03832A0-B66F-4ABD-B1C2-B89A5A90264A}" srcOrd="0" destOrd="0" presId="urn:microsoft.com/office/officeart/2011/layout/HexagonRadial"/>
    <dgm:cxn modelId="{956C8B2B-4C5E-4C36-AE1E-E444763CF11B}" type="presParOf" srcId="{D6E0B1AC-080C-4F0D-A76A-3D1F3AD89BF5}" destId="{D6EB4791-45B6-43AF-AAF6-97A70F9884D0}" srcOrd="2" destOrd="0" presId="urn:microsoft.com/office/officeart/2011/layout/HexagonRadial"/>
    <dgm:cxn modelId="{108682A0-9B01-4DA1-9D5F-062321DB6700}" type="presParOf" srcId="{D6E0B1AC-080C-4F0D-A76A-3D1F3AD89BF5}" destId="{D342529B-C4CB-4A93-8C54-65497CEFDED6}" srcOrd="3" destOrd="0" presId="urn:microsoft.com/office/officeart/2011/layout/HexagonRadial"/>
    <dgm:cxn modelId="{7A9180BA-B2D7-428A-A5BA-DDA78686DA72}" type="presParOf" srcId="{D342529B-C4CB-4A93-8C54-65497CEFDED6}" destId="{7E1EA351-F84A-4D79-A4ED-FCCFA8DF82E2}" srcOrd="0" destOrd="0" presId="urn:microsoft.com/office/officeart/2011/layout/HexagonRadial"/>
    <dgm:cxn modelId="{A7A2C451-271D-47DE-A5A7-998731193E6A}" type="presParOf" srcId="{D6E0B1AC-080C-4F0D-A76A-3D1F3AD89BF5}" destId="{C6703537-87D3-4AF6-B93E-A5BAFBDE5992}" srcOrd="4" destOrd="0" presId="urn:microsoft.com/office/officeart/2011/layout/HexagonRadial"/>
    <dgm:cxn modelId="{2A6CF889-D0A3-4FF1-B259-D21B4D528B22}" type="presParOf" srcId="{D6E0B1AC-080C-4F0D-A76A-3D1F3AD89BF5}" destId="{9F189828-5CBF-4897-BECB-F66EE75A40F8}" srcOrd="5" destOrd="0" presId="urn:microsoft.com/office/officeart/2011/layout/HexagonRadial"/>
    <dgm:cxn modelId="{7E4B60AD-48CD-49B4-9B0E-3B27D0423C22}" type="presParOf" srcId="{9F189828-5CBF-4897-BECB-F66EE75A40F8}" destId="{CED0E366-197E-4360-A5E8-59308BDE225E}" srcOrd="0" destOrd="0" presId="urn:microsoft.com/office/officeart/2011/layout/HexagonRadial"/>
    <dgm:cxn modelId="{9530945B-E99A-4DCF-9FF7-E96E7BA663AA}" type="presParOf" srcId="{D6E0B1AC-080C-4F0D-A76A-3D1F3AD89BF5}" destId="{7C81D5C1-65F3-4CE6-9A1E-281E71E128BB}" srcOrd="6" destOrd="0" presId="urn:microsoft.com/office/officeart/2011/layout/HexagonRadial"/>
    <dgm:cxn modelId="{5BFC5CC9-3436-4DA5-8835-F856DED3D842}" type="presParOf" srcId="{D6E0B1AC-080C-4F0D-A76A-3D1F3AD89BF5}" destId="{25DE1ED7-08F1-4C5A-94DC-9E9AD5BFF75F}" srcOrd="7" destOrd="0" presId="urn:microsoft.com/office/officeart/2011/layout/HexagonRadial"/>
    <dgm:cxn modelId="{33BBE19F-DB64-4596-8954-B0AB75CCA264}" type="presParOf" srcId="{25DE1ED7-08F1-4C5A-94DC-9E9AD5BFF75F}" destId="{F29835FB-507B-46F1-B035-4ADA03FE878D}" srcOrd="0" destOrd="0" presId="urn:microsoft.com/office/officeart/2011/layout/HexagonRadial"/>
    <dgm:cxn modelId="{FB88814D-12B3-441C-96B1-36B32FC915A4}" type="presParOf" srcId="{D6E0B1AC-080C-4F0D-A76A-3D1F3AD89BF5}" destId="{7C1D62CE-6FD2-4C1C-8326-C37A8703CF0E}" srcOrd="8" destOrd="0" presId="urn:microsoft.com/office/officeart/2011/layout/HexagonRadial"/>
    <dgm:cxn modelId="{BEE0880E-A4B7-4E87-9CB2-16199C176179}" type="presParOf" srcId="{D6E0B1AC-080C-4F0D-A76A-3D1F3AD89BF5}" destId="{4CC1BACB-1AE2-4E2E-BC55-16D61AAB26B6}" srcOrd="9" destOrd="0" presId="urn:microsoft.com/office/officeart/2011/layout/HexagonRadial"/>
    <dgm:cxn modelId="{540A45CF-CA54-4752-84F6-99B125D322DB}" type="presParOf" srcId="{4CC1BACB-1AE2-4E2E-BC55-16D61AAB26B6}" destId="{CD063C84-1814-49D5-8FD7-B1BB3619AF0F}" srcOrd="0" destOrd="0" presId="urn:microsoft.com/office/officeart/2011/layout/HexagonRadial"/>
    <dgm:cxn modelId="{0FB039D3-92A5-4FFB-98B5-85A3FC0B28AD}" type="presParOf" srcId="{D6E0B1AC-080C-4F0D-A76A-3D1F3AD89BF5}" destId="{FE8E7AC7-07F7-4BF4-BC9A-463C3E41F280}" srcOrd="10" destOrd="0" presId="urn:microsoft.com/office/officeart/2011/layout/HexagonRadial"/>
    <dgm:cxn modelId="{4E0B536C-A204-45F3-A864-FBC47824B3DD}" type="presParOf" srcId="{D6E0B1AC-080C-4F0D-A76A-3D1F3AD89BF5}" destId="{43DDC9A1-A138-498F-842F-F8080540530D}" srcOrd="11" destOrd="0" presId="urn:microsoft.com/office/officeart/2011/layout/HexagonRadial"/>
    <dgm:cxn modelId="{F37AD999-BFD8-4851-87A4-6D018CD2A0EC}" type="presParOf" srcId="{43DDC9A1-A138-498F-842F-F8080540530D}" destId="{22FD18A1-F783-409C-81F1-9EBA68D78B62}" srcOrd="0" destOrd="0" presId="urn:microsoft.com/office/officeart/2011/layout/HexagonRadial"/>
    <dgm:cxn modelId="{1C9975E2-0A2C-498B-8953-5C1E770BACA4}" type="presParOf" srcId="{D6E0B1AC-080C-4F0D-A76A-3D1F3AD89BF5}" destId="{EF4280F5-7D7D-40A7-85DE-B0BB0085027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A8379C-2FE1-4B19-B953-1535B74B0992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C4E5A6-AF70-4D30-A66D-B49D40AE400F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فهرست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مطالب</a:t>
          </a:r>
          <a:endParaRPr lang="en-US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A24A329C-DCF2-48DE-B55E-279D579213EA}" type="parTrans" cxnId="{156204F8-5EDF-4C0C-BDF8-BBD3EA6E344C}">
      <dgm:prSet/>
      <dgm:spPr/>
      <dgm:t>
        <a:bodyPr/>
        <a:lstStyle/>
        <a:p>
          <a:endParaRPr lang="en-US"/>
        </a:p>
      </dgm:t>
    </dgm:pt>
    <dgm:pt modelId="{74398022-945E-4122-BB22-EDE62A5647E9}" type="sibTrans" cxnId="{156204F8-5EDF-4C0C-BDF8-BBD3EA6E344C}">
      <dgm:prSet/>
      <dgm:spPr/>
      <dgm:t>
        <a:bodyPr/>
        <a:lstStyle/>
        <a:p>
          <a:endParaRPr lang="en-US"/>
        </a:p>
      </dgm:t>
    </dgm:pt>
    <dgm:pt modelId="{15E5FD42-8037-45B4-863F-120B9F7BDDB4}">
      <dgm:prSet phldrT="[Text]" custT="1"/>
      <dgm:spPr>
        <a:solidFill>
          <a:srgbClr val="659B96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1</a:t>
          </a:r>
          <a:endParaRPr lang="en-US" sz="1200" b="1" dirty="0" smtClean="0">
            <a:cs typeface="B Nazanin" panose="00000400000000000000" pitchFamily="2" charset="-78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چکیده</a:t>
          </a:r>
          <a:endParaRPr lang="en-US" sz="1200" b="1" dirty="0" smtClean="0">
            <a:cs typeface="B Nazanin" panose="00000400000000000000" pitchFamily="2" charset="-78"/>
          </a:endParaRPr>
        </a:p>
      </dgm:t>
    </dgm:pt>
    <dgm:pt modelId="{34B2A18F-E1D5-41FA-B1E0-F7CC410453D4}" type="parTrans" cxnId="{F01AF8F7-CE22-4CD1-B2EE-967DBE7FA4BE}">
      <dgm:prSet/>
      <dgm:spPr/>
      <dgm:t>
        <a:bodyPr/>
        <a:lstStyle/>
        <a:p>
          <a:endParaRPr lang="en-US"/>
        </a:p>
      </dgm:t>
    </dgm:pt>
    <dgm:pt modelId="{BDF7D630-881B-4742-872A-720EA81F4A58}" type="sibTrans" cxnId="{F01AF8F7-CE22-4CD1-B2EE-967DBE7FA4BE}">
      <dgm:prSet/>
      <dgm:spPr/>
      <dgm:t>
        <a:bodyPr/>
        <a:lstStyle/>
        <a:p>
          <a:endParaRPr lang="en-US"/>
        </a:p>
      </dgm:t>
    </dgm:pt>
    <dgm:pt modelId="{6B5B6DE3-4C6A-45E5-ACA5-A9A56722F90F}">
      <dgm:prSet phldrT="[Text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مقدمه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3FED29BF-8BFE-4F94-9F72-D33FA10EE31B}" type="parTrans" cxnId="{817BCB5E-8F81-4FCA-8325-9B9BBD435CCE}">
      <dgm:prSet/>
      <dgm:spPr/>
      <dgm:t>
        <a:bodyPr/>
        <a:lstStyle/>
        <a:p>
          <a:endParaRPr lang="en-US"/>
        </a:p>
      </dgm:t>
    </dgm:pt>
    <dgm:pt modelId="{906B5698-E09A-4350-92F7-AA1089D9C453}" type="sibTrans" cxnId="{817BCB5E-8F81-4FCA-8325-9B9BBD435CCE}">
      <dgm:prSet/>
      <dgm:spPr/>
      <dgm:t>
        <a:bodyPr/>
        <a:lstStyle/>
        <a:p>
          <a:endParaRPr lang="en-US"/>
        </a:p>
      </dgm:t>
    </dgm:pt>
    <dgm:pt modelId="{E43DCCA1-DC20-42AF-831B-7F6ED2B0C015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3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معماری سیستم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F1A5377B-AAD8-4F43-AF36-93116BAD5454}" type="parTrans" cxnId="{918D73D7-439E-4A11-9820-B0FB110A8411}">
      <dgm:prSet/>
      <dgm:spPr/>
      <dgm:t>
        <a:bodyPr/>
        <a:lstStyle/>
        <a:p>
          <a:endParaRPr lang="en-US"/>
        </a:p>
      </dgm:t>
    </dgm:pt>
    <dgm:pt modelId="{67AEEA5E-2645-40B8-9B83-A45A10EA2628}" type="sibTrans" cxnId="{918D73D7-439E-4A11-9820-B0FB110A8411}">
      <dgm:prSet/>
      <dgm:spPr/>
      <dgm:t>
        <a:bodyPr/>
        <a:lstStyle/>
        <a:p>
          <a:endParaRPr lang="en-US"/>
        </a:p>
      </dgm:t>
    </dgm:pt>
    <dgm:pt modelId="{5BD392EC-9D59-440E-B677-15D15AEC19F1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4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شبیه سازی</a:t>
          </a:r>
          <a:endParaRPr lang="en-US" sz="1100" b="1" dirty="0" smtClean="0">
            <a:cs typeface="B Nazanin" panose="00000400000000000000" pitchFamily="2" charset="-78"/>
          </a:endParaRPr>
        </a:p>
      </dgm:t>
    </dgm:pt>
    <dgm:pt modelId="{2E7FF11C-5BF1-48AF-BAF6-82C21745EA99}" type="parTrans" cxnId="{A91BF489-F256-4667-93D2-F5FF0664DCA4}">
      <dgm:prSet/>
      <dgm:spPr/>
      <dgm:t>
        <a:bodyPr/>
        <a:lstStyle/>
        <a:p>
          <a:endParaRPr lang="en-US"/>
        </a:p>
      </dgm:t>
    </dgm:pt>
    <dgm:pt modelId="{22D9174F-2134-4E8B-9AE0-4465348EA2BC}" type="sibTrans" cxnId="{A91BF489-F256-4667-93D2-F5FF0664DCA4}">
      <dgm:prSet/>
      <dgm:spPr/>
      <dgm:t>
        <a:bodyPr/>
        <a:lstStyle/>
        <a:p>
          <a:endParaRPr lang="en-US"/>
        </a:p>
      </dgm:t>
    </dgm:pt>
    <dgm:pt modelId="{EE47EC45-29DC-4DD9-A370-48C6B671B6C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6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منابع</a:t>
          </a:r>
          <a:endParaRPr lang="en-US" sz="1200" b="1" dirty="0" smtClean="0">
            <a:cs typeface="B Nazanin" panose="00000400000000000000" pitchFamily="2" charset="-78"/>
          </a:endParaRPr>
        </a:p>
      </dgm:t>
    </dgm:pt>
    <dgm:pt modelId="{A74A99B5-8719-4CF1-88C9-595F519CAE97}" type="parTrans" cxnId="{A99F4286-940C-479A-A235-B6A1D67A8D42}">
      <dgm:prSet/>
      <dgm:spPr/>
      <dgm:t>
        <a:bodyPr/>
        <a:lstStyle/>
        <a:p>
          <a:endParaRPr lang="en-US"/>
        </a:p>
      </dgm:t>
    </dgm:pt>
    <dgm:pt modelId="{36A3411C-4D18-477E-A915-6CB33664594F}" type="sibTrans" cxnId="{A99F4286-940C-479A-A235-B6A1D67A8D42}">
      <dgm:prSet/>
      <dgm:spPr/>
      <dgm:t>
        <a:bodyPr/>
        <a:lstStyle/>
        <a:p>
          <a:endParaRPr lang="en-US"/>
        </a:p>
      </dgm:t>
    </dgm:pt>
    <dgm:pt modelId="{929A2E61-7B6E-43E8-83B2-22AA3EF6C643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5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نتیجه گیری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36A14A50-43CE-40F8-9D16-37FE6FD846E0}" type="sibTrans" cxnId="{F727E00D-E489-4030-9085-F749D6AE7317}">
      <dgm:prSet/>
      <dgm:spPr/>
      <dgm:t>
        <a:bodyPr/>
        <a:lstStyle/>
        <a:p>
          <a:endParaRPr lang="en-US"/>
        </a:p>
      </dgm:t>
    </dgm:pt>
    <dgm:pt modelId="{668E0AF7-A9C6-49D5-B0A9-49835449F959}" type="parTrans" cxnId="{F727E00D-E489-4030-9085-F749D6AE7317}">
      <dgm:prSet/>
      <dgm:spPr/>
      <dgm:t>
        <a:bodyPr/>
        <a:lstStyle/>
        <a:p>
          <a:endParaRPr lang="en-US"/>
        </a:p>
      </dgm:t>
    </dgm:pt>
    <dgm:pt modelId="{D6E0B1AC-080C-4F0D-A76A-3D1F3AD89BF5}" type="pres">
      <dgm:prSet presAssocID="{8EA8379C-2FE1-4B19-B953-1535B74B099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EC14210-82FB-464A-B5AC-5EA0B0DA94A8}" type="pres">
      <dgm:prSet presAssocID="{B7C4E5A6-AF70-4D30-A66D-B49D40AE400F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2D3755A-8B42-4702-98E0-279B885B202E}" type="pres">
      <dgm:prSet presAssocID="{15E5FD42-8037-45B4-863F-120B9F7BDDB4}" presName="Accent1" presStyleCnt="0"/>
      <dgm:spPr/>
    </dgm:pt>
    <dgm:pt modelId="{A03832A0-B66F-4ABD-B1C2-B89A5A90264A}" type="pres">
      <dgm:prSet presAssocID="{15E5FD42-8037-45B4-863F-120B9F7BDDB4}" presName="Accent" presStyleLbl="bgShp" presStyleIdx="0" presStyleCnt="6"/>
      <dgm:spPr/>
    </dgm:pt>
    <dgm:pt modelId="{D6EB4791-45B6-43AF-AAF6-97A70F9884D0}" type="pres">
      <dgm:prSet presAssocID="{15E5FD42-8037-45B4-863F-120B9F7BDDB4}" presName="Child1" presStyleLbl="node1" presStyleIdx="0" presStyleCnt="6" custLinFactNeighborX="2690" custLinFactNeighborY="24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42529B-C4CB-4A93-8C54-65497CEFDED6}" type="pres">
      <dgm:prSet presAssocID="{6B5B6DE3-4C6A-45E5-ACA5-A9A56722F90F}" presName="Accent2" presStyleCnt="0"/>
      <dgm:spPr/>
    </dgm:pt>
    <dgm:pt modelId="{7E1EA351-F84A-4D79-A4ED-FCCFA8DF82E2}" type="pres">
      <dgm:prSet presAssocID="{6B5B6DE3-4C6A-45E5-ACA5-A9A56722F90F}" presName="Accent" presStyleLbl="bgShp" presStyleIdx="1" presStyleCnt="6"/>
      <dgm:spPr/>
    </dgm:pt>
    <dgm:pt modelId="{C6703537-87D3-4AF6-B93E-A5BAFBDE5992}" type="pres">
      <dgm:prSet presAssocID="{6B5B6DE3-4C6A-45E5-ACA5-A9A56722F90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189828-5CBF-4897-BECB-F66EE75A40F8}" type="pres">
      <dgm:prSet presAssocID="{E43DCCA1-DC20-42AF-831B-7F6ED2B0C015}" presName="Accent3" presStyleCnt="0"/>
      <dgm:spPr/>
    </dgm:pt>
    <dgm:pt modelId="{CED0E366-197E-4360-A5E8-59308BDE225E}" type="pres">
      <dgm:prSet presAssocID="{E43DCCA1-DC20-42AF-831B-7F6ED2B0C015}" presName="Accent" presStyleLbl="bgShp" presStyleIdx="2" presStyleCnt="6"/>
      <dgm:spPr/>
    </dgm:pt>
    <dgm:pt modelId="{7C81D5C1-65F3-4CE6-9A1E-281E71E128BB}" type="pres">
      <dgm:prSet presAssocID="{E43DCCA1-DC20-42AF-831B-7F6ED2B0C01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E1ED7-08F1-4C5A-94DC-9E9AD5BFF75F}" type="pres">
      <dgm:prSet presAssocID="{5BD392EC-9D59-440E-B677-15D15AEC19F1}" presName="Accent4" presStyleCnt="0"/>
      <dgm:spPr/>
    </dgm:pt>
    <dgm:pt modelId="{F29835FB-507B-46F1-B035-4ADA03FE878D}" type="pres">
      <dgm:prSet presAssocID="{5BD392EC-9D59-440E-B677-15D15AEC19F1}" presName="Accent" presStyleLbl="bgShp" presStyleIdx="3" presStyleCnt="6"/>
      <dgm:spPr/>
      <dgm:t>
        <a:bodyPr/>
        <a:lstStyle/>
        <a:p>
          <a:endParaRPr lang="en-US"/>
        </a:p>
      </dgm:t>
    </dgm:pt>
    <dgm:pt modelId="{7C1D62CE-6FD2-4C1C-8326-C37A8703CF0E}" type="pres">
      <dgm:prSet presAssocID="{5BD392EC-9D59-440E-B677-15D15AEC19F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1BACB-1AE2-4E2E-BC55-16D61AAB26B6}" type="pres">
      <dgm:prSet presAssocID="{929A2E61-7B6E-43E8-83B2-22AA3EF6C643}" presName="Accent5" presStyleCnt="0"/>
      <dgm:spPr/>
    </dgm:pt>
    <dgm:pt modelId="{CD063C84-1814-49D5-8FD7-B1BB3619AF0F}" type="pres">
      <dgm:prSet presAssocID="{929A2E61-7B6E-43E8-83B2-22AA3EF6C643}" presName="Accent" presStyleLbl="bgShp" presStyleIdx="4" presStyleCnt="6"/>
      <dgm:spPr/>
    </dgm:pt>
    <dgm:pt modelId="{FE8E7AC7-07F7-4BF4-BC9A-463C3E41F280}" type="pres">
      <dgm:prSet presAssocID="{929A2E61-7B6E-43E8-83B2-22AA3EF6C643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DDC9A1-A138-498F-842F-F8080540530D}" type="pres">
      <dgm:prSet presAssocID="{EE47EC45-29DC-4DD9-A370-48C6B671B6C7}" presName="Accent6" presStyleCnt="0"/>
      <dgm:spPr/>
    </dgm:pt>
    <dgm:pt modelId="{22FD18A1-F783-409C-81F1-9EBA68D78B62}" type="pres">
      <dgm:prSet presAssocID="{EE47EC45-29DC-4DD9-A370-48C6B671B6C7}" presName="Accent" presStyleLbl="bgShp" presStyleIdx="5" presStyleCnt="6"/>
      <dgm:spPr/>
    </dgm:pt>
    <dgm:pt modelId="{EF4280F5-7D7D-40A7-85DE-B0BB00850274}" type="pres">
      <dgm:prSet presAssocID="{EE47EC45-29DC-4DD9-A370-48C6B671B6C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353FCF-A5C8-4244-84B8-691CB1502987}" type="presOf" srcId="{929A2E61-7B6E-43E8-83B2-22AA3EF6C643}" destId="{FE8E7AC7-07F7-4BF4-BC9A-463C3E41F280}" srcOrd="0" destOrd="0" presId="urn:microsoft.com/office/officeart/2011/layout/HexagonRadial"/>
    <dgm:cxn modelId="{817BCB5E-8F81-4FCA-8325-9B9BBD435CCE}" srcId="{B7C4E5A6-AF70-4D30-A66D-B49D40AE400F}" destId="{6B5B6DE3-4C6A-45E5-ACA5-A9A56722F90F}" srcOrd="1" destOrd="0" parTransId="{3FED29BF-8BFE-4F94-9F72-D33FA10EE31B}" sibTransId="{906B5698-E09A-4350-92F7-AA1089D9C453}"/>
    <dgm:cxn modelId="{DEB09D43-8A13-495F-AF43-A583B09D49EE}" type="presOf" srcId="{6B5B6DE3-4C6A-45E5-ACA5-A9A56722F90F}" destId="{C6703537-87D3-4AF6-B93E-A5BAFBDE5992}" srcOrd="0" destOrd="0" presId="urn:microsoft.com/office/officeart/2011/layout/HexagonRadial"/>
    <dgm:cxn modelId="{A99F4286-940C-479A-A235-B6A1D67A8D42}" srcId="{B7C4E5A6-AF70-4D30-A66D-B49D40AE400F}" destId="{EE47EC45-29DC-4DD9-A370-48C6B671B6C7}" srcOrd="5" destOrd="0" parTransId="{A74A99B5-8719-4CF1-88C9-595F519CAE97}" sibTransId="{36A3411C-4D18-477E-A915-6CB33664594F}"/>
    <dgm:cxn modelId="{F727E00D-E489-4030-9085-F749D6AE7317}" srcId="{B7C4E5A6-AF70-4D30-A66D-B49D40AE400F}" destId="{929A2E61-7B6E-43E8-83B2-22AA3EF6C643}" srcOrd="4" destOrd="0" parTransId="{668E0AF7-A9C6-49D5-B0A9-49835449F959}" sibTransId="{36A14A50-43CE-40F8-9D16-37FE6FD846E0}"/>
    <dgm:cxn modelId="{EA009707-2298-4698-9F54-B199509F0E2F}" type="presOf" srcId="{5BD392EC-9D59-440E-B677-15D15AEC19F1}" destId="{7C1D62CE-6FD2-4C1C-8326-C37A8703CF0E}" srcOrd="0" destOrd="0" presId="urn:microsoft.com/office/officeart/2011/layout/HexagonRadial"/>
    <dgm:cxn modelId="{3BE56D67-8138-4387-93BE-841BC94A62EA}" type="presOf" srcId="{E43DCCA1-DC20-42AF-831B-7F6ED2B0C015}" destId="{7C81D5C1-65F3-4CE6-9A1E-281E71E128BB}" srcOrd="0" destOrd="0" presId="urn:microsoft.com/office/officeart/2011/layout/HexagonRadial"/>
    <dgm:cxn modelId="{14257C4D-DD47-47B4-940C-E6F26BB5EBF0}" type="presOf" srcId="{B7C4E5A6-AF70-4D30-A66D-B49D40AE400F}" destId="{0EC14210-82FB-464A-B5AC-5EA0B0DA94A8}" srcOrd="0" destOrd="0" presId="urn:microsoft.com/office/officeart/2011/layout/HexagonRadial"/>
    <dgm:cxn modelId="{918D73D7-439E-4A11-9820-B0FB110A8411}" srcId="{B7C4E5A6-AF70-4D30-A66D-B49D40AE400F}" destId="{E43DCCA1-DC20-42AF-831B-7F6ED2B0C015}" srcOrd="2" destOrd="0" parTransId="{F1A5377B-AAD8-4F43-AF36-93116BAD5454}" sibTransId="{67AEEA5E-2645-40B8-9B83-A45A10EA2628}"/>
    <dgm:cxn modelId="{156204F8-5EDF-4C0C-BDF8-BBD3EA6E344C}" srcId="{8EA8379C-2FE1-4B19-B953-1535B74B0992}" destId="{B7C4E5A6-AF70-4D30-A66D-B49D40AE400F}" srcOrd="0" destOrd="0" parTransId="{A24A329C-DCF2-48DE-B55E-279D579213EA}" sibTransId="{74398022-945E-4122-BB22-EDE62A5647E9}"/>
    <dgm:cxn modelId="{215E6C60-0A4B-44B9-8EB7-524C4574A6AA}" type="presOf" srcId="{EE47EC45-29DC-4DD9-A370-48C6B671B6C7}" destId="{EF4280F5-7D7D-40A7-85DE-B0BB00850274}" srcOrd="0" destOrd="0" presId="urn:microsoft.com/office/officeart/2011/layout/HexagonRadial"/>
    <dgm:cxn modelId="{63F4C51E-8CCA-494B-9D5B-44C741A94C27}" type="presOf" srcId="{8EA8379C-2FE1-4B19-B953-1535B74B0992}" destId="{D6E0B1AC-080C-4F0D-A76A-3D1F3AD89BF5}" srcOrd="0" destOrd="0" presId="urn:microsoft.com/office/officeart/2011/layout/HexagonRadial"/>
    <dgm:cxn modelId="{301C38A5-D80F-46CB-AE32-C7F2E765A3A8}" type="presOf" srcId="{15E5FD42-8037-45B4-863F-120B9F7BDDB4}" destId="{D6EB4791-45B6-43AF-AAF6-97A70F9884D0}" srcOrd="0" destOrd="0" presId="urn:microsoft.com/office/officeart/2011/layout/HexagonRadial"/>
    <dgm:cxn modelId="{A91BF489-F256-4667-93D2-F5FF0664DCA4}" srcId="{B7C4E5A6-AF70-4D30-A66D-B49D40AE400F}" destId="{5BD392EC-9D59-440E-B677-15D15AEC19F1}" srcOrd="3" destOrd="0" parTransId="{2E7FF11C-5BF1-48AF-BAF6-82C21745EA99}" sibTransId="{22D9174F-2134-4E8B-9AE0-4465348EA2BC}"/>
    <dgm:cxn modelId="{F01AF8F7-CE22-4CD1-B2EE-967DBE7FA4BE}" srcId="{B7C4E5A6-AF70-4D30-A66D-B49D40AE400F}" destId="{15E5FD42-8037-45B4-863F-120B9F7BDDB4}" srcOrd="0" destOrd="0" parTransId="{34B2A18F-E1D5-41FA-B1E0-F7CC410453D4}" sibTransId="{BDF7D630-881B-4742-872A-720EA81F4A58}"/>
    <dgm:cxn modelId="{9D34454F-D061-43BA-8ECC-BCBC540054A3}" type="presParOf" srcId="{D6E0B1AC-080C-4F0D-A76A-3D1F3AD89BF5}" destId="{0EC14210-82FB-464A-B5AC-5EA0B0DA94A8}" srcOrd="0" destOrd="0" presId="urn:microsoft.com/office/officeart/2011/layout/HexagonRadial"/>
    <dgm:cxn modelId="{BFA74FC8-D32A-457B-9F99-3D48CC9AD4A0}" type="presParOf" srcId="{D6E0B1AC-080C-4F0D-A76A-3D1F3AD89BF5}" destId="{A2D3755A-8B42-4702-98E0-279B885B202E}" srcOrd="1" destOrd="0" presId="urn:microsoft.com/office/officeart/2011/layout/HexagonRadial"/>
    <dgm:cxn modelId="{CF54F9E3-D23B-4DDF-8424-8DF5B775CE69}" type="presParOf" srcId="{A2D3755A-8B42-4702-98E0-279B885B202E}" destId="{A03832A0-B66F-4ABD-B1C2-B89A5A90264A}" srcOrd="0" destOrd="0" presId="urn:microsoft.com/office/officeart/2011/layout/HexagonRadial"/>
    <dgm:cxn modelId="{78571B01-40F4-4210-A30C-C9585E4D5B46}" type="presParOf" srcId="{D6E0B1AC-080C-4F0D-A76A-3D1F3AD89BF5}" destId="{D6EB4791-45B6-43AF-AAF6-97A70F9884D0}" srcOrd="2" destOrd="0" presId="urn:microsoft.com/office/officeart/2011/layout/HexagonRadial"/>
    <dgm:cxn modelId="{16212856-5786-416B-BB2E-A46D7E675FD7}" type="presParOf" srcId="{D6E0B1AC-080C-4F0D-A76A-3D1F3AD89BF5}" destId="{D342529B-C4CB-4A93-8C54-65497CEFDED6}" srcOrd="3" destOrd="0" presId="urn:microsoft.com/office/officeart/2011/layout/HexagonRadial"/>
    <dgm:cxn modelId="{B318EDE0-EA59-4361-B01B-C05250228A0A}" type="presParOf" srcId="{D342529B-C4CB-4A93-8C54-65497CEFDED6}" destId="{7E1EA351-F84A-4D79-A4ED-FCCFA8DF82E2}" srcOrd="0" destOrd="0" presId="urn:microsoft.com/office/officeart/2011/layout/HexagonRadial"/>
    <dgm:cxn modelId="{98EAA0E5-F77B-43F7-88E4-518B512D8130}" type="presParOf" srcId="{D6E0B1AC-080C-4F0D-A76A-3D1F3AD89BF5}" destId="{C6703537-87D3-4AF6-B93E-A5BAFBDE5992}" srcOrd="4" destOrd="0" presId="urn:microsoft.com/office/officeart/2011/layout/HexagonRadial"/>
    <dgm:cxn modelId="{E83991A1-09B3-4BB6-A035-59E38DCB65B0}" type="presParOf" srcId="{D6E0B1AC-080C-4F0D-A76A-3D1F3AD89BF5}" destId="{9F189828-5CBF-4897-BECB-F66EE75A40F8}" srcOrd="5" destOrd="0" presId="urn:microsoft.com/office/officeart/2011/layout/HexagonRadial"/>
    <dgm:cxn modelId="{CCFA7DC2-7CE2-4391-8FCA-E759A79C2919}" type="presParOf" srcId="{9F189828-5CBF-4897-BECB-F66EE75A40F8}" destId="{CED0E366-197E-4360-A5E8-59308BDE225E}" srcOrd="0" destOrd="0" presId="urn:microsoft.com/office/officeart/2011/layout/HexagonRadial"/>
    <dgm:cxn modelId="{79766E8F-B3F1-47DE-8641-9E9A8B306302}" type="presParOf" srcId="{D6E0B1AC-080C-4F0D-A76A-3D1F3AD89BF5}" destId="{7C81D5C1-65F3-4CE6-9A1E-281E71E128BB}" srcOrd="6" destOrd="0" presId="urn:microsoft.com/office/officeart/2011/layout/HexagonRadial"/>
    <dgm:cxn modelId="{0A5E8D5E-3990-4C89-96F0-02F965898EA3}" type="presParOf" srcId="{D6E0B1AC-080C-4F0D-A76A-3D1F3AD89BF5}" destId="{25DE1ED7-08F1-4C5A-94DC-9E9AD5BFF75F}" srcOrd="7" destOrd="0" presId="urn:microsoft.com/office/officeart/2011/layout/HexagonRadial"/>
    <dgm:cxn modelId="{90B43A39-7C1A-4E83-ABF9-BCD9ECFAB7ED}" type="presParOf" srcId="{25DE1ED7-08F1-4C5A-94DC-9E9AD5BFF75F}" destId="{F29835FB-507B-46F1-B035-4ADA03FE878D}" srcOrd="0" destOrd="0" presId="urn:microsoft.com/office/officeart/2011/layout/HexagonRadial"/>
    <dgm:cxn modelId="{29AFEADC-B398-40D0-B8EB-8C7F6F77D120}" type="presParOf" srcId="{D6E0B1AC-080C-4F0D-A76A-3D1F3AD89BF5}" destId="{7C1D62CE-6FD2-4C1C-8326-C37A8703CF0E}" srcOrd="8" destOrd="0" presId="urn:microsoft.com/office/officeart/2011/layout/HexagonRadial"/>
    <dgm:cxn modelId="{0BD7DCD7-C668-4122-91D1-E4B55B61865B}" type="presParOf" srcId="{D6E0B1AC-080C-4F0D-A76A-3D1F3AD89BF5}" destId="{4CC1BACB-1AE2-4E2E-BC55-16D61AAB26B6}" srcOrd="9" destOrd="0" presId="urn:microsoft.com/office/officeart/2011/layout/HexagonRadial"/>
    <dgm:cxn modelId="{F64F4D5E-00F7-412D-B1D0-C2DC463820CF}" type="presParOf" srcId="{4CC1BACB-1AE2-4E2E-BC55-16D61AAB26B6}" destId="{CD063C84-1814-49D5-8FD7-B1BB3619AF0F}" srcOrd="0" destOrd="0" presId="urn:microsoft.com/office/officeart/2011/layout/HexagonRadial"/>
    <dgm:cxn modelId="{6C87380F-17D8-4B23-A279-5681BCA013C0}" type="presParOf" srcId="{D6E0B1AC-080C-4F0D-A76A-3D1F3AD89BF5}" destId="{FE8E7AC7-07F7-4BF4-BC9A-463C3E41F280}" srcOrd="10" destOrd="0" presId="urn:microsoft.com/office/officeart/2011/layout/HexagonRadial"/>
    <dgm:cxn modelId="{8CEA2214-B7B8-43E1-A45D-CB568CE60E7F}" type="presParOf" srcId="{D6E0B1AC-080C-4F0D-A76A-3D1F3AD89BF5}" destId="{43DDC9A1-A138-498F-842F-F8080540530D}" srcOrd="11" destOrd="0" presId="urn:microsoft.com/office/officeart/2011/layout/HexagonRadial"/>
    <dgm:cxn modelId="{D6BF4F72-D674-4BF4-8742-D93368470A20}" type="presParOf" srcId="{43DDC9A1-A138-498F-842F-F8080540530D}" destId="{22FD18A1-F783-409C-81F1-9EBA68D78B62}" srcOrd="0" destOrd="0" presId="urn:microsoft.com/office/officeart/2011/layout/HexagonRadial"/>
    <dgm:cxn modelId="{61CC293D-3B01-47B1-950B-99058ADFBA3D}" type="presParOf" srcId="{D6E0B1AC-080C-4F0D-A76A-3D1F3AD89BF5}" destId="{EF4280F5-7D7D-40A7-85DE-B0BB0085027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A8379C-2FE1-4B19-B953-1535B74B0992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C4E5A6-AF70-4D30-A66D-B49D40AE400F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فهرست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مطالب</a:t>
          </a:r>
          <a:endParaRPr lang="en-US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A24A329C-DCF2-48DE-B55E-279D579213EA}" type="parTrans" cxnId="{156204F8-5EDF-4C0C-BDF8-BBD3EA6E344C}">
      <dgm:prSet/>
      <dgm:spPr/>
      <dgm:t>
        <a:bodyPr/>
        <a:lstStyle/>
        <a:p>
          <a:endParaRPr lang="en-US"/>
        </a:p>
      </dgm:t>
    </dgm:pt>
    <dgm:pt modelId="{74398022-945E-4122-BB22-EDE62A5647E9}" type="sibTrans" cxnId="{156204F8-5EDF-4C0C-BDF8-BBD3EA6E344C}">
      <dgm:prSet/>
      <dgm:spPr/>
      <dgm:t>
        <a:bodyPr/>
        <a:lstStyle/>
        <a:p>
          <a:endParaRPr lang="en-US"/>
        </a:p>
      </dgm:t>
    </dgm:pt>
    <dgm:pt modelId="{15E5FD42-8037-45B4-863F-120B9F7BDDB4}">
      <dgm:prSet phldrT="[Text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1</a:t>
          </a:r>
          <a:endParaRPr lang="en-US" sz="1200" b="1" dirty="0" smtClean="0">
            <a:cs typeface="B Nazanin" panose="00000400000000000000" pitchFamily="2" charset="-78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چکیده</a:t>
          </a:r>
          <a:endParaRPr lang="en-US" sz="1200" b="1" dirty="0" smtClean="0">
            <a:cs typeface="B Nazanin" panose="00000400000000000000" pitchFamily="2" charset="-78"/>
          </a:endParaRPr>
        </a:p>
      </dgm:t>
    </dgm:pt>
    <dgm:pt modelId="{34B2A18F-E1D5-41FA-B1E0-F7CC410453D4}" type="parTrans" cxnId="{F01AF8F7-CE22-4CD1-B2EE-967DBE7FA4BE}">
      <dgm:prSet/>
      <dgm:spPr/>
      <dgm:t>
        <a:bodyPr/>
        <a:lstStyle/>
        <a:p>
          <a:endParaRPr lang="en-US"/>
        </a:p>
      </dgm:t>
    </dgm:pt>
    <dgm:pt modelId="{BDF7D630-881B-4742-872A-720EA81F4A58}" type="sibTrans" cxnId="{F01AF8F7-CE22-4CD1-B2EE-967DBE7FA4BE}">
      <dgm:prSet/>
      <dgm:spPr/>
      <dgm:t>
        <a:bodyPr/>
        <a:lstStyle/>
        <a:p>
          <a:endParaRPr lang="en-US"/>
        </a:p>
      </dgm:t>
    </dgm:pt>
    <dgm:pt modelId="{6B5B6DE3-4C6A-45E5-ACA5-A9A56722F90F}">
      <dgm:prSet phldrT="[Text]" custT="1"/>
      <dgm:spPr>
        <a:solidFill>
          <a:srgbClr val="659B96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مقدمه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3FED29BF-8BFE-4F94-9F72-D33FA10EE31B}" type="parTrans" cxnId="{817BCB5E-8F81-4FCA-8325-9B9BBD435CCE}">
      <dgm:prSet/>
      <dgm:spPr/>
      <dgm:t>
        <a:bodyPr/>
        <a:lstStyle/>
        <a:p>
          <a:endParaRPr lang="en-US"/>
        </a:p>
      </dgm:t>
    </dgm:pt>
    <dgm:pt modelId="{906B5698-E09A-4350-92F7-AA1089D9C453}" type="sibTrans" cxnId="{817BCB5E-8F81-4FCA-8325-9B9BBD435CCE}">
      <dgm:prSet/>
      <dgm:spPr/>
      <dgm:t>
        <a:bodyPr/>
        <a:lstStyle/>
        <a:p>
          <a:endParaRPr lang="en-US"/>
        </a:p>
      </dgm:t>
    </dgm:pt>
    <dgm:pt modelId="{E43DCCA1-DC20-42AF-831B-7F6ED2B0C015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3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معماری سیستم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F1A5377B-AAD8-4F43-AF36-93116BAD5454}" type="parTrans" cxnId="{918D73D7-439E-4A11-9820-B0FB110A8411}">
      <dgm:prSet/>
      <dgm:spPr/>
      <dgm:t>
        <a:bodyPr/>
        <a:lstStyle/>
        <a:p>
          <a:endParaRPr lang="en-US"/>
        </a:p>
      </dgm:t>
    </dgm:pt>
    <dgm:pt modelId="{67AEEA5E-2645-40B8-9B83-A45A10EA2628}" type="sibTrans" cxnId="{918D73D7-439E-4A11-9820-B0FB110A8411}">
      <dgm:prSet/>
      <dgm:spPr/>
      <dgm:t>
        <a:bodyPr/>
        <a:lstStyle/>
        <a:p>
          <a:endParaRPr lang="en-US"/>
        </a:p>
      </dgm:t>
    </dgm:pt>
    <dgm:pt modelId="{5BD392EC-9D59-440E-B677-15D15AEC19F1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4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شبیه سازی</a:t>
          </a:r>
          <a:endParaRPr lang="en-US" sz="1100" b="1" dirty="0" smtClean="0">
            <a:cs typeface="B Nazanin" panose="00000400000000000000" pitchFamily="2" charset="-78"/>
          </a:endParaRPr>
        </a:p>
      </dgm:t>
    </dgm:pt>
    <dgm:pt modelId="{2E7FF11C-5BF1-48AF-BAF6-82C21745EA99}" type="parTrans" cxnId="{A91BF489-F256-4667-93D2-F5FF0664DCA4}">
      <dgm:prSet/>
      <dgm:spPr/>
      <dgm:t>
        <a:bodyPr/>
        <a:lstStyle/>
        <a:p>
          <a:endParaRPr lang="en-US"/>
        </a:p>
      </dgm:t>
    </dgm:pt>
    <dgm:pt modelId="{22D9174F-2134-4E8B-9AE0-4465348EA2BC}" type="sibTrans" cxnId="{A91BF489-F256-4667-93D2-F5FF0664DCA4}">
      <dgm:prSet/>
      <dgm:spPr/>
      <dgm:t>
        <a:bodyPr/>
        <a:lstStyle/>
        <a:p>
          <a:endParaRPr lang="en-US"/>
        </a:p>
      </dgm:t>
    </dgm:pt>
    <dgm:pt modelId="{EE47EC45-29DC-4DD9-A370-48C6B671B6C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6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منابع</a:t>
          </a:r>
          <a:endParaRPr lang="en-US" sz="1200" b="1" dirty="0" smtClean="0">
            <a:cs typeface="B Nazanin" panose="00000400000000000000" pitchFamily="2" charset="-78"/>
          </a:endParaRPr>
        </a:p>
      </dgm:t>
    </dgm:pt>
    <dgm:pt modelId="{A74A99B5-8719-4CF1-88C9-595F519CAE97}" type="parTrans" cxnId="{A99F4286-940C-479A-A235-B6A1D67A8D42}">
      <dgm:prSet/>
      <dgm:spPr/>
      <dgm:t>
        <a:bodyPr/>
        <a:lstStyle/>
        <a:p>
          <a:endParaRPr lang="en-US"/>
        </a:p>
      </dgm:t>
    </dgm:pt>
    <dgm:pt modelId="{36A3411C-4D18-477E-A915-6CB33664594F}" type="sibTrans" cxnId="{A99F4286-940C-479A-A235-B6A1D67A8D42}">
      <dgm:prSet/>
      <dgm:spPr/>
      <dgm:t>
        <a:bodyPr/>
        <a:lstStyle/>
        <a:p>
          <a:endParaRPr lang="en-US"/>
        </a:p>
      </dgm:t>
    </dgm:pt>
    <dgm:pt modelId="{929A2E61-7B6E-43E8-83B2-22AA3EF6C643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5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نتیجه گیری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36A14A50-43CE-40F8-9D16-37FE6FD846E0}" type="sibTrans" cxnId="{F727E00D-E489-4030-9085-F749D6AE7317}">
      <dgm:prSet/>
      <dgm:spPr/>
      <dgm:t>
        <a:bodyPr/>
        <a:lstStyle/>
        <a:p>
          <a:endParaRPr lang="en-US"/>
        </a:p>
      </dgm:t>
    </dgm:pt>
    <dgm:pt modelId="{668E0AF7-A9C6-49D5-B0A9-49835449F959}" type="parTrans" cxnId="{F727E00D-E489-4030-9085-F749D6AE7317}">
      <dgm:prSet/>
      <dgm:spPr/>
      <dgm:t>
        <a:bodyPr/>
        <a:lstStyle/>
        <a:p>
          <a:endParaRPr lang="en-US"/>
        </a:p>
      </dgm:t>
    </dgm:pt>
    <dgm:pt modelId="{D6E0B1AC-080C-4F0D-A76A-3D1F3AD89BF5}" type="pres">
      <dgm:prSet presAssocID="{8EA8379C-2FE1-4B19-B953-1535B74B099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EC14210-82FB-464A-B5AC-5EA0B0DA94A8}" type="pres">
      <dgm:prSet presAssocID="{B7C4E5A6-AF70-4D30-A66D-B49D40AE400F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2D3755A-8B42-4702-98E0-279B885B202E}" type="pres">
      <dgm:prSet presAssocID="{15E5FD42-8037-45B4-863F-120B9F7BDDB4}" presName="Accent1" presStyleCnt="0"/>
      <dgm:spPr/>
    </dgm:pt>
    <dgm:pt modelId="{A03832A0-B66F-4ABD-B1C2-B89A5A90264A}" type="pres">
      <dgm:prSet presAssocID="{15E5FD42-8037-45B4-863F-120B9F7BDDB4}" presName="Accent" presStyleLbl="bgShp" presStyleIdx="0" presStyleCnt="6"/>
      <dgm:spPr/>
    </dgm:pt>
    <dgm:pt modelId="{D6EB4791-45B6-43AF-AAF6-97A70F9884D0}" type="pres">
      <dgm:prSet presAssocID="{15E5FD42-8037-45B4-863F-120B9F7BDDB4}" presName="Child1" presStyleLbl="node1" presStyleIdx="0" presStyleCnt="6" custLinFactNeighborX="2690" custLinFactNeighborY="24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42529B-C4CB-4A93-8C54-65497CEFDED6}" type="pres">
      <dgm:prSet presAssocID="{6B5B6DE3-4C6A-45E5-ACA5-A9A56722F90F}" presName="Accent2" presStyleCnt="0"/>
      <dgm:spPr/>
    </dgm:pt>
    <dgm:pt modelId="{7E1EA351-F84A-4D79-A4ED-FCCFA8DF82E2}" type="pres">
      <dgm:prSet presAssocID="{6B5B6DE3-4C6A-45E5-ACA5-A9A56722F90F}" presName="Accent" presStyleLbl="bgShp" presStyleIdx="1" presStyleCnt="6"/>
      <dgm:spPr/>
    </dgm:pt>
    <dgm:pt modelId="{C6703537-87D3-4AF6-B93E-A5BAFBDE5992}" type="pres">
      <dgm:prSet presAssocID="{6B5B6DE3-4C6A-45E5-ACA5-A9A56722F90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189828-5CBF-4897-BECB-F66EE75A40F8}" type="pres">
      <dgm:prSet presAssocID="{E43DCCA1-DC20-42AF-831B-7F6ED2B0C015}" presName="Accent3" presStyleCnt="0"/>
      <dgm:spPr/>
    </dgm:pt>
    <dgm:pt modelId="{CED0E366-197E-4360-A5E8-59308BDE225E}" type="pres">
      <dgm:prSet presAssocID="{E43DCCA1-DC20-42AF-831B-7F6ED2B0C015}" presName="Accent" presStyleLbl="bgShp" presStyleIdx="2" presStyleCnt="6"/>
      <dgm:spPr/>
    </dgm:pt>
    <dgm:pt modelId="{7C81D5C1-65F3-4CE6-9A1E-281E71E128BB}" type="pres">
      <dgm:prSet presAssocID="{E43DCCA1-DC20-42AF-831B-7F6ED2B0C01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E1ED7-08F1-4C5A-94DC-9E9AD5BFF75F}" type="pres">
      <dgm:prSet presAssocID="{5BD392EC-9D59-440E-B677-15D15AEC19F1}" presName="Accent4" presStyleCnt="0"/>
      <dgm:spPr/>
    </dgm:pt>
    <dgm:pt modelId="{F29835FB-507B-46F1-B035-4ADA03FE878D}" type="pres">
      <dgm:prSet presAssocID="{5BD392EC-9D59-440E-B677-15D15AEC19F1}" presName="Accent" presStyleLbl="bgShp" presStyleIdx="3" presStyleCnt="6"/>
      <dgm:spPr/>
      <dgm:t>
        <a:bodyPr/>
        <a:lstStyle/>
        <a:p>
          <a:endParaRPr lang="en-US"/>
        </a:p>
      </dgm:t>
    </dgm:pt>
    <dgm:pt modelId="{7C1D62CE-6FD2-4C1C-8326-C37A8703CF0E}" type="pres">
      <dgm:prSet presAssocID="{5BD392EC-9D59-440E-B677-15D15AEC19F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1BACB-1AE2-4E2E-BC55-16D61AAB26B6}" type="pres">
      <dgm:prSet presAssocID="{929A2E61-7B6E-43E8-83B2-22AA3EF6C643}" presName="Accent5" presStyleCnt="0"/>
      <dgm:spPr/>
    </dgm:pt>
    <dgm:pt modelId="{CD063C84-1814-49D5-8FD7-B1BB3619AF0F}" type="pres">
      <dgm:prSet presAssocID="{929A2E61-7B6E-43E8-83B2-22AA3EF6C643}" presName="Accent" presStyleLbl="bgShp" presStyleIdx="4" presStyleCnt="6"/>
      <dgm:spPr/>
    </dgm:pt>
    <dgm:pt modelId="{FE8E7AC7-07F7-4BF4-BC9A-463C3E41F280}" type="pres">
      <dgm:prSet presAssocID="{929A2E61-7B6E-43E8-83B2-22AA3EF6C643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DDC9A1-A138-498F-842F-F8080540530D}" type="pres">
      <dgm:prSet presAssocID="{EE47EC45-29DC-4DD9-A370-48C6B671B6C7}" presName="Accent6" presStyleCnt="0"/>
      <dgm:spPr/>
    </dgm:pt>
    <dgm:pt modelId="{22FD18A1-F783-409C-81F1-9EBA68D78B62}" type="pres">
      <dgm:prSet presAssocID="{EE47EC45-29DC-4DD9-A370-48C6B671B6C7}" presName="Accent" presStyleLbl="bgShp" presStyleIdx="5" presStyleCnt="6"/>
      <dgm:spPr/>
    </dgm:pt>
    <dgm:pt modelId="{EF4280F5-7D7D-40A7-85DE-B0BB00850274}" type="pres">
      <dgm:prSet presAssocID="{EE47EC45-29DC-4DD9-A370-48C6B671B6C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C7C674-EA39-4EDF-B87C-9B9395B1F61E}" type="presOf" srcId="{E43DCCA1-DC20-42AF-831B-7F6ED2B0C015}" destId="{7C81D5C1-65F3-4CE6-9A1E-281E71E128BB}" srcOrd="0" destOrd="0" presId="urn:microsoft.com/office/officeart/2011/layout/HexagonRadial"/>
    <dgm:cxn modelId="{D8407F09-13EF-4906-B62C-088C01B1D2D6}" type="presOf" srcId="{EE47EC45-29DC-4DD9-A370-48C6B671B6C7}" destId="{EF4280F5-7D7D-40A7-85DE-B0BB00850274}" srcOrd="0" destOrd="0" presId="urn:microsoft.com/office/officeart/2011/layout/HexagonRadial"/>
    <dgm:cxn modelId="{817BCB5E-8F81-4FCA-8325-9B9BBD435CCE}" srcId="{B7C4E5A6-AF70-4D30-A66D-B49D40AE400F}" destId="{6B5B6DE3-4C6A-45E5-ACA5-A9A56722F90F}" srcOrd="1" destOrd="0" parTransId="{3FED29BF-8BFE-4F94-9F72-D33FA10EE31B}" sibTransId="{906B5698-E09A-4350-92F7-AA1089D9C453}"/>
    <dgm:cxn modelId="{32668FC8-74FF-41F2-B6D0-52C580A562AF}" type="presOf" srcId="{929A2E61-7B6E-43E8-83B2-22AA3EF6C643}" destId="{FE8E7AC7-07F7-4BF4-BC9A-463C3E41F280}" srcOrd="0" destOrd="0" presId="urn:microsoft.com/office/officeart/2011/layout/HexagonRadial"/>
    <dgm:cxn modelId="{A99F4286-940C-479A-A235-B6A1D67A8D42}" srcId="{B7C4E5A6-AF70-4D30-A66D-B49D40AE400F}" destId="{EE47EC45-29DC-4DD9-A370-48C6B671B6C7}" srcOrd="5" destOrd="0" parTransId="{A74A99B5-8719-4CF1-88C9-595F519CAE97}" sibTransId="{36A3411C-4D18-477E-A915-6CB33664594F}"/>
    <dgm:cxn modelId="{ACB2C862-6EB6-434F-9E51-28BFF9124DE9}" type="presOf" srcId="{6B5B6DE3-4C6A-45E5-ACA5-A9A56722F90F}" destId="{C6703537-87D3-4AF6-B93E-A5BAFBDE5992}" srcOrd="0" destOrd="0" presId="urn:microsoft.com/office/officeart/2011/layout/HexagonRadial"/>
    <dgm:cxn modelId="{F727E00D-E489-4030-9085-F749D6AE7317}" srcId="{B7C4E5A6-AF70-4D30-A66D-B49D40AE400F}" destId="{929A2E61-7B6E-43E8-83B2-22AA3EF6C643}" srcOrd="4" destOrd="0" parTransId="{668E0AF7-A9C6-49D5-B0A9-49835449F959}" sibTransId="{36A14A50-43CE-40F8-9D16-37FE6FD846E0}"/>
    <dgm:cxn modelId="{F2216E74-0D2E-4F17-A94D-EACD20AD0281}" type="presOf" srcId="{B7C4E5A6-AF70-4D30-A66D-B49D40AE400F}" destId="{0EC14210-82FB-464A-B5AC-5EA0B0DA94A8}" srcOrd="0" destOrd="0" presId="urn:microsoft.com/office/officeart/2011/layout/HexagonRadial"/>
    <dgm:cxn modelId="{AF774FD3-CB3E-48B7-951B-B6944AB4D84C}" type="presOf" srcId="{8EA8379C-2FE1-4B19-B953-1535B74B0992}" destId="{D6E0B1AC-080C-4F0D-A76A-3D1F3AD89BF5}" srcOrd="0" destOrd="0" presId="urn:microsoft.com/office/officeart/2011/layout/HexagonRadial"/>
    <dgm:cxn modelId="{8026A39C-CAFE-4A2F-9C47-4E2F192CFF20}" type="presOf" srcId="{5BD392EC-9D59-440E-B677-15D15AEC19F1}" destId="{7C1D62CE-6FD2-4C1C-8326-C37A8703CF0E}" srcOrd="0" destOrd="0" presId="urn:microsoft.com/office/officeart/2011/layout/HexagonRadial"/>
    <dgm:cxn modelId="{918D73D7-439E-4A11-9820-B0FB110A8411}" srcId="{B7C4E5A6-AF70-4D30-A66D-B49D40AE400F}" destId="{E43DCCA1-DC20-42AF-831B-7F6ED2B0C015}" srcOrd="2" destOrd="0" parTransId="{F1A5377B-AAD8-4F43-AF36-93116BAD5454}" sibTransId="{67AEEA5E-2645-40B8-9B83-A45A10EA2628}"/>
    <dgm:cxn modelId="{156204F8-5EDF-4C0C-BDF8-BBD3EA6E344C}" srcId="{8EA8379C-2FE1-4B19-B953-1535B74B0992}" destId="{B7C4E5A6-AF70-4D30-A66D-B49D40AE400F}" srcOrd="0" destOrd="0" parTransId="{A24A329C-DCF2-48DE-B55E-279D579213EA}" sibTransId="{74398022-945E-4122-BB22-EDE62A5647E9}"/>
    <dgm:cxn modelId="{A91BF489-F256-4667-93D2-F5FF0664DCA4}" srcId="{B7C4E5A6-AF70-4D30-A66D-B49D40AE400F}" destId="{5BD392EC-9D59-440E-B677-15D15AEC19F1}" srcOrd="3" destOrd="0" parTransId="{2E7FF11C-5BF1-48AF-BAF6-82C21745EA99}" sibTransId="{22D9174F-2134-4E8B-9AE0-4465348EA2BC}"/>
    <dgm:cxn modelId="{9E96E65A-AEFC-4401-A9A8-92FB435AA351}" type="presOf" srcId="{15E5FD42-8037-45B4-863F-120B9F7BDDB4}" destId="{D6EB4791-45B6-43AF-AAF6-97A70F9884D0}" srcOrd="0" destOrd="0" presId="urn:microsoft.com/office/officeart/2011/layout/HexagonRadial"/>
    <dgm:cxn modelId="{F01AF8F7-CE22-4CD1-B2EE-967DBE7FA4BE}" srcId="{B7C4E5A6-AF70-4D30-A66D-B49D40AE400F}" destId="{15E5FD42-8037-45B4-863F-120B9F7BDDB4}" srcOrd="0" destOrd="0" parTransId="{34B2A18F-E1D5-41FA-B1E0-F7CC410453D4}" sibTransId="{BDF7D630-881B-4742-872A-720EA81F4A58}"/>
    <dgm:cxn modelId="{7297AC8B-27A3-420F-A972-8E30825C59EB}" type="presParOf" srcId="{D6E0B1AC-080C-4F0D-A76A-3D1F3AD89BF5}" destId="{0EC14210-82FB-464A-B5AC-5EA0B0DA94A8}" srcOrd="0" destOrd="0" presId="urn:microsoft.com/office/officeart/2011/layout/HexagonRadial"/>
    <dgm:cxn modelId="{A2B4F321-B85D-4540-9FE8-41A4E348847C}" type="presParOf" srcId="{D6E0B1AC-080C-4F0D-A76A-3D1F3AD89BF5}" destId="{A2D3755A-8B42-4702-98E0-279B885B202E}" srcOrd="1" destOrd="0" presId="urn:microsoft.com/office/officeart/2011/layout/HexagonRadial"/>
    <dgm:cxn modelId="{22B62471-6F3D-4D24-A8EB-8BBAC804C9F2}" type="presParOf" srcId="{A2D3755A-8B42-4702-98E0-279B885B202E}" destId="{A03832A0-B66F-4ABD-B1C2-B89A5A90264A}" srcOrd="0" destOrd="0" presId="urn:microsoft.com/office/officeart/2011/layout/HexagonRadial"/>
    <dgm:cxn modelId="{D5D14D42-907D-4EDF-9A70-2F7B77851C3C}" type="presParOf" srcId="{D6E0B1AC-080C-4F0D-A76A-3D1F3AD89BF5}" destId="{D6EB4791-45B6-43AF-AAF6-97A70F9884D0}" srcOrd="2" destOrd="0" presId="urn:microsoft.com/office/officeart/2011/layout/HexagonRadial"/>
    <dgm:cxn modelId="{D668C4AE-E91A-4468-B930-8215886A0200}" type="presParOf" srcId="{D6E0B1AC-080C-4F0D-A76A-3D1F3AD89BF5}" destId="{D342529B-C4CB-4A93-8C54-65497CEFDED6}" srcOrd="3" destOrd="0" presId="urn:microsoft.com/office/officeart/2011/layout/HexagonRadial"/>
    <dgm:cxn modelId="{409E0B29-54EA-4A24-83DC-41592B490188}" type="presParOf" srcId="{D342529B-C4CB-4A93-8C54-65497CEFDED6}" destId="{7E1EA351-F84A-4D79-A4ED-FCCFA8DF82E2}" srcOrd="0" destOrd="0" presId="urn:microsoft.com/office/officeart/2011/layout/HexagonRadial"/>
    <dgm:cxn modelId="{173C4BBA-3D8F-46AC-8682-DD7573C39272}" type="presParOf" srcId="{D6E0B1AC-080C-4F0D-A76A-3D1F3AD89BF5}" destId="{C6703537-87D3-4AF6-B93E-A5BAFBDE5992}" srcOrd="4" destOrd="0" presId="urn:microsoft.com/office/officeart/2011/layout/HexagonRadial"/>
    <dgm:cxn modelId="{37F266FA-608C-421E-A1A2-69A227031362}" type="presParOf" srcId="{D6E0B1AC-080C-4F0D-A76A-3D1F3AD89BF5}" destId="{9F189828-5CBF-4897-BECB-F66EE75A40F8}" srcOrd="5" destOrd="0" presId="urn:microsoft.com/office/officeart/2011/layout/HexagonRadial"/>
    <dgm:cxn modelId="{F3EDBEE2-DB5D-44F2-9DE9-A7B5EAED4257}" type="presParOf" srcId="{9F189828-5CBF-4897-BECB-F66EE75A40F8}" destId="{CED0E366-197E-4360-A5E8-59308BDE225E}" srcOrd="0" destOrd="0" presId="urn:microsoft.com/office/officeart/2011/layout/HexagonRadial"/>
    <dgm:cxn modelId="{6A464F61-09AB-4CCF-8051-B3B737457F67}" type="presParOf" srcId="{D6E0B1AC-080C-4F0D-A76A-3D1F3AD89BF5}" destId="{7C81D5C1-65F3-4CE6-9A1E-281E71E128BB}" srcOrd="6" destOrd="0" presId="urn:microsoft.com/office/officeart/2011/layout/HexagonRadial"/>
    <dgm:cxn modelId="{FE2DFFCF-E9C8-4FA5-82ED-6DE976BE92E9}" type="presParOf" srcId="{D6E0B1AC-080C-4F0D-A76A-3D1F3AD89BF5}" destId="{25DE1ED7-08F1-4C5A-94DC-9E9AD5BFF75F}" srcOrd="7" destOrd="0" presId="urn:microsoft.com/office/officeart/2011/layout/HexagonRadial"/>
    <dgm:cxn modelId="{056C7F27-D4B4-46A7-8D02-C95DFDD494FB}" type="presParOf" srcId="{25DE1ED7-08F1-4C5A-94DC-9E9AD5BFF75F}" destId="{F29835FB-507B-46F1-B035-4ADA03FE878D}" srcOrd="0" destOrd="0" presId="urn:microsoft.com/office/officeart/2011/layout/HexagonRadial"/>
    <dgm:cxn modelId="{0B885B72-DE66-4131-B055-8685E4D61FA1}" type="presParOf" srcId="{D6E0B1AC-080C-4F0D-A76A-3D1F3AD89BF5}" destId="{7C1D62CE-6FD2-4C1C-8326-C37A8703CF0E}" srcOrd="8" destOrd="0" presId="urn:microsoft.com/office/officeart/2011/layout/HexagonRadial"/>
    <dgm:cxn modelId="{65ED5137-C3AD-41A3-9C4D-0B241C7C2526}" type="presParOf" srcId="{D6E0B1AC-080C-4F0D-A76A-3D1F3AD89BF5}" destId="{4CC1BACB-1AE2-4E2E-BC55-16D61AAB26B6}" srcOrd="9" destOrd="0" presId="urn:microsoft.com/office/officeart/2011/layout/HexagonRadial"/>
    <dgm:cxn modelId="{DCDC009F-BA66-4DC2-BDC8-F34A2770D6B0}" type="presParOf" srcId="{4CC1BACB-1AE2-4E2E-BC55-16D61AAB26B6}" destId="{CD063C84-1814-49D5-8FD7-B1BB3619AF0F}" srcOrd="0" destOrd="0" presId="urn:microsoft.com/office/officeart/2011/layout/HexagonRadial"/>
    <dgm:cxn modelId="{1E9E52DC-A92B-4A87-A4FD-591ED4BDFAB9}" type="presParOf" srcId="{D6E0B1AC-080C-4F0D-A76A-3D1F3AD89BF5}" destId="{FE8E7AC7-07F7-4BF4-BC9A-463C3E41F280}" srcOrd="10" destOrd="0" presId="urn:microsoft.com/office/officeart/2011/layout/HexagonRadial"/>
    <dgm:cxn modelId="{83E606A9-68EE-4F66-88FA-DBB83C5018DE}" type="presParOf" srcId="{D6E0B1AC-080C-4F0D-A76A-3D1F3AD89BF5}" destId="{43DDC9A1-A138-498F-842F-F8080540530D}" srcOrd="11" destOrd="0" presId="urn:microsoft.com/office/officeart/2011/layout/HexagonRadial"/>
    <dgm:cxn modelId="{A549C82A-3283-478F-94F7-51273287BA3A}" type="presParOf" srcId="{43DDC9A1-A138-498F-842F-F8080540530D}" destId="{22FD18A1-F783-409C-81F1-9EBA68D78B62}" srcOrd="0" destOrd="0" presId="urn:microsoft.com/office/officeart/2011/layout/HexagonRadial"/>
    <dgm:cxn modelId="{7D62C038-7775-4CF0-9496-26E28C94426E}" type="presParOf" srcId="{D6E0B1AC-080C-4F0D-A76A-3D1F3AD89BF5}" destId="{EF4280F5-7D7D-40A7-85DE-B0BB0085027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A8379C-2FE1-4B19-B953-1535B74B0992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C4E5A6-AF70-4D30-A66D-B49D40AE400F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فهرست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مطالب</a:t>
          </a:r>
          <a:endParaRPr lang="en-US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A24A329C-DCF2-48DE-B55E-279D579213EA}" type="parTrans" cxnId="{156204F8-5EDF-4C0C-BDF8-BBD3EA6E344C}">
      <dgm:prSet/>
      <dgm:spPr/>
      <dgm:t>
        <a:bodyPr/>
        <a:lstStyle/>
        <a:p>
          <a:endParaRPr lang="en-US"/>
        </a:p>
      </dgm:t>
    </dgm:pt>
    <dgm:pt modelId="{74398022-945E-4122-BB22-EDE62A5647E9}" type="sibTrans" cxnId="{156204F8-5EDF-4C0C-BDF8-BBD3EA6E344C}">
      <dgm:prSet/>
      <dgm:spPr/>
      <dgm:t>
        <a:bodyPr/>
        <a:lstStyle/>
        <a:p>
          <a:endParaRPr lang="en-US"/>
        </a:p>
      </dgm:t>
    </dgm:pt>
    <dgm:pt modelId="{15E5FD42-8037-45B4-863F-120B9F7BDDB4}">
      <dgm:prSet phldrT="[Text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1</a:t>
          </a:r>
          <a:endParaRPr lang="en-US" sz="1200" b="1" dirty="0" smtClean="0">
            <a:cs typeface="B Nazanin" panose="00000400000000000000" pitchFamily="2" charset="-78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چکیده</a:t>
          </a:r>
          <a:endParaRPr lang="en-US" sz="1200" b="1" dirty="0" smtClean="0">
            <a:cs typeface="B Nazanin" panose="00000400000000000000" pitchFamily="2" charset="-78"/>
          </a:endParaRPr>
        </a:p>
      </dgm:t>
    </dgm:pt>
    <dgm:pt modelId="{34B2A18F-E1D5-41FA-B1E0-F7CC410453D4}" type="parTrans" cxnId="{F01AF8F7-CE22-4CD1-B2EE-967DBE7FA4BE}">
      <dgm:prSet/>
      <dgm:spPr/>
      <dgm:t>
        <a:bodyPr/>
        <a:lstStyle/>
        <a:p>
          <a:endParaRPr lang="en-US"/>
        </a:p>
      </dgm:t>
    </dgm:pt>
    <dgm:pt modelId="{BDF7D630-881B-4742-872A-720EA81F4A58}" type="sibTrans" cxnId="{F01AF8F7-CE22-4CD1-B2EE-967DBE7FA4BE}">
      <dgm:prSet/>
      <dgm:spPr/>
      <dgm:t>
        <a:bodyPr/>
        <a:lstStyle/>
        <a:p>
          <a:endParaRPr lang="en-US"/>
        </a:p>
      </dgm:t>
    </dgm:pt>
    <dgm:pt modelId="{6B5B6DE3-4C6A-45E5-ACA5-A9A56722F90F}">
      <dgm:prSet phldrT="[Text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مقدمه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3FED29BF-8BFE-4F94-9F72-D33FA10EE31B}" type="parTrans" cxnId="{817BCB5E-8F81-4FCA-8325-9B9BBD435CCE}">
      <dgm:prSet/>
      <dgm:spPr/>
      <dgm:t>
        <a:bodyPr/>
        <a:lstStyle/>
        <a:p>
          <a:endParaRPr lang="en-US"/>
        </a:p>
      </dgm:t>
    </dgm:pt>
    <dgm:pt modelId="{906B5698-E09A-4350-92F7-AA1089D9C453}" type="sibTrans" cxnId="{817BCB5E-8F81-4FCA-8325-9B9BBD435CCE}">
      <dgm:prSet/>
      <dgm:spPr/>
      <dgm:t>
        <a:bodyPr/>
        <a:lstStyle/>
        <a:p>
          <a:endParaRPr lang="en-US"/>
        </a:p>
      </dgm:t>
    </dgm:pt>
    <dgm:pt modelId="{E43DCCA1-DC20-42AF-831B-7F6ED2B0C015}">
      <dgm:prSet phldrT="[Text]" custT="1"/>
      <dgm:spPr>
        <a:solidFill>
          <a:srgbClr val="659B96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3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معماری سیستم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F1A5377B-AAD8-4F43-AF36-93116BAD5454}" type="parTrans" cxnId="{918D73D7-439E-4A11-9820-B0FB110A8411}">
      <dgm:prSet/>
      <dgm:spPr/>
      <dgm:t>
        <a:bodyPr/>
        <a:lstStyle/>
        <a:p>
          <a:endParaRPr lang="en-US"/>
        </a:p>
      </dgm:t>
    </dgm:pt>
    <dgm:pt modelId="{67AEEA5E-2645-40B8-9B83-A45A10EA2628}" type="sibTrans" cxnId="{918D73D7-439E-4A11-9820-B0FB110A8411}">
      <dgm:prSet/>
      <dgm:spPr/>
      <dgm:t>
        <a:bodyPr/>
        <a:lstStyle/>
        <a:p>
          <a:endParaRPr lang="en-US"/>
        </a:p>
      </dgm:t>
    </dgm:pt>
    <dgm:pt modelId="{5BD392EC-9D59-440E-B677-15D15AEC19F1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4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شبیه سازی</a:t>
          </a:r>
          <a:endParaRPr lang="en-US" sz="1100" b="1" dirty="0" smtClean="0">
            <a:cs typeface="B Nazanin" panose="00000400000000000000" pitchFamily="2" charset="-78"/>
          </a:endParaRPr>
        </a:p>
      </dgm:t>
    </dgm:pt>
    <dgm:pt modelId="{2E7FF11C-5BF1-48AF-BAF6-82C21745EA99}" type="parTrans" cxnId="{A91BF489-F256-4667-93D2-F5FF0664DCA4}">
      <dgm:prSet/>
      <dgm:spPr/>
      <dgm:t>
        <a:bodyPr/>
        <a:lstStyle/>
        <a:p>
          <a:endParaRPr lang="en-US"/>
        </a:p>
      </dgm:t>
    </dgm:pt>
    <dgm:pt modelId="{22D9174F-2134-4E8B-9AE0-4465348EA2BC}" type="sibTrans" cxnId="{A91BF489-F256-4667-93D2-F5FF0664DCA4}">
      <dgm:prSet/>
      <dgm:spPr/>
      <dgm:t>
        <a:bodyPr/>
        <a:lstStyle/>
        <a:p>
          <a:endParaRPr lang="en-US"/>
        </a:p>
      </dgm:t>
    </dgm:pt>
    <dgm:pt modelId="{EE47EC45-29DC-4DD9-A370-48C6B671B6C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6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منابع</a:t>
          </a:r>
          <a:endParaRPr lang="en-US" sz="1200" b="1" dirty="0" smtClean="0">
            <a:cs typeface="B Nazanin" panose="00000400000000000000" pitchFamily="2" charset="-78"/>
          </a:endParaRPr>
        </a:p>
      </dgm:t>
    </dgm:pt>
    <dgm:pt modelId="{A74A99B5-8719-4CF1-88C9-595F519CAE97}" type="parTrans" cxnId="{A99F4286-940C-479A-A235-B6A1D67A8D42}">
      <dgm:prSet/>
      <dgm:spPr/>
      <dgm:t>
        <a:bodyPr/>
        <a:lstStyle/>
        <a:p>
          <a:endParaRPr lang="en-US"/>
        </a:p>
      </dgm:t>
    </dgm:pt>
    <dgm:pt modelId="{36A3411C-4D18-477E-A915-6CB33664594F}" type="sibTrans" cxnId="{A99F4286-940C-479A-A235-B6A1D67A8D42}">
      <dgm:prSet/>
      <dgm:spPr/>
      <dgm:t>
        <a:bodyPr/>
        <a:lstStyle/>
        <a:p>
          <a:endParaRPr lang="en-US"/>
        </a:p>
      </dgm:t>
    </dgm:pt>
    <dgm:pt modelId="{929A2E61-7B6E-43E8-83B2-22AA3EF6C643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5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نتیجه گیری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36A14A50-43CE-40F8-9D16-37FE6FD846E0}" type="sibTrans" cxnId="{F727E00D-E489-4030-9085-F749D6AE7317}">
      <dgm:prSet/>
      <dgm:spPr/>
      <dgm:t>
        <a:bodyPr/>
        <a:lstStyle/>
        <a:p>
          <a:endParaRPr lang="en-US"/>
        </a:p>
      </dgm:t>
    </dgm:pt>
    <dgm:pt modelId="{668E0AF7-A9C6-49D5-B0A9-49835449F959}" type="parTrans" cxnId="{F727E00D-E489-4030-9085-F749D6AE7317}">
      <dgm:prSet/>
      <dgm:spPr/>
      <dgm:t>
        <a:bodyPr/>
        <a:lstStyle/>
        <a:p>
          <a:endParaRPr lang="en-US"/>
        </a:p>
      </dgm:t>
    </dgm:pt>
    <dgm:pt modelId="{D6E0B1AC-080C-4F0D-A76A-3D1F3AD89BF5}" type="pres">
      <dgm:prSet presAssocID="{8EA8379C-2FE1-4B19-B953-1535B74B099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EC14210-82FB-464A-B5AC-5EA0B0DA94A8}" type="pres">
      <dgm:prSet presAssocID="{B7C4E5A6-AF70-4D30-A66D-B49D40AE400F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2D3755A-8B42-4702-98E0-279B885B202E}" type="pres">
      <dgm:prSet presAssocID="{15E5FD42-8037-45B4-863F-120B9F7BDDB4}" presName="Accent1" presStyleCnt="0"/>
      <dgm:spPr/>
    </dgm:pt>
    <dgm:pt modelId="{A03832A0-B66F-4ABD-B1C2-B89A5A90264A}" type="pres">
      <dgm:prSet presAssocID="{15E5FD42-8037-45B4-863F-120B9F7BDDB4}" presName="Accent" presStyleLbl="bgShp" presStyleIdx="0" presStyleCnt="6"/>
      <dgm:spPr/>
    </dgm:pt>
    <dgm:pt modelId="{D6EB4791-45B6-43AF-AAF6-97A70F9884D0}" type="pres">
      <dgm:prSet presAssocID="{15E5FD42-8037-45B4-863F-120B9F7BDDB4}" presName="Child1" presStyleLbl="node1" presStyleIdx="0" presStyleCnt="6" custLinFactNeighborX="2690" custLinFactNeighborY="24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42529B-C4CB-4A93-8C54-65497CEFDED6}" type="pres">
      <dgm:prSet presAssocID="{6B5B6DE3-4C6A-45E5-ACA5-A9A56722F90F}" presName="Accent2" presStyleCnt="0"/>
      <dgm:spPr/>
    </dgm:pt>
    <dgm:pt modelId="{7E1EA351-F84A-4D79-A4ED-FCCFA8DF82E2}" type="pres">
      <dgm:prSet presAssocID="{6B5B6DE3-4C6A-45E5-ACA5-A9A56722F90F}" presName="Accent" presStyleLbl="bgShp" presStyleIdx="1" presStyleCnt="6"/>
      <dgm:spPr/>
    </dgm:pt>
    <dgm:pt modelId="{C6703537-87D3-4AF6-B93E-A5BAFBDE5992}" type="pres">
      <dgm:prSet presAssocID="{6B5B6DE3-4C6A-45E5-ACA5-A9A56722F90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189828-5CBF-4897-BECB-F66EE75A40F8}" type="pres">
      <dgm:prSet presAssocID="{E43DCCA1-DC20-42AF-831B-7F6ED2B0C015}" presName="Accent3" presStyleCnt="0"/>
      <dgm:spPr/>
    </dgm:pt>
    <dgm:pt modelId="{CED0E366-197E-4360-A5E8-59308BDE225E}" type="pres">
      <dgm:prSet presAssocID="{E43DCCA1-DC20-42AF-831B-7F6ED2B0C015}" presName="Accent" presStyleLbl="bgShp" presStyleIdx="2" presStyleCnt="6"/>
      <dgm:spPr/>
    </dgm:pt>
    <dgm:pt modelId="{7C81D5C1-65F3-4CE6-9A1E-281E71E128BB}" type="pres">
      <dgm:prSet presAssocID="{E43DCCA1-DC20-42AF-831B-7F6ED2B0C01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E1ED7-08F1-4C5A-94DC-9E9AD5BFF75F}" type="pres">
      <dgm:prSet presAssocID="{5BD392EC-9D59-440E-B677-15D15AEC19F1}" presName="Accent4" presStyleCnt="0"/>
      <dgm:spPr/>
    </dgm:pt>
    <dgm:pt modelId="{F29835FB-507B-46F1-B035-4ADA03FE878D}" type="pres">
      <dgm:prSet presAssocID="{5BD392EC-9D59-440E-B677-15D15AEC19F1}" presName="Accent" presStyleLbl="bgShp" presStyleIdx="3" presStyleCnt="6"/>
      <dgm:spPr/>
      <dgm:t>
        <a:bodyPr/>
        <a:lstStyle/>
        <a:p>
          <a:endParaRPr lang="en-US"/>
        </a:p>
      </dgm:t>
    </dgm:pt>
    <dgm:pt modelId="{7C1D62CE-6FD2-4C1C-8326-C37A8703CF0E}" type="pres">
      <dgm:prSet presAssocID="{5BD392EC-9D59-440E-B677-15D15AEC19F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1BACB-1AE2-4E2E-BC55-16D61AAB26B6}" type="pres">
      <dgm:prSet presAssocID="{929A2E61-7B6E-43E8-83B2-22AA3EF6C643}" presName="Accent5" presStyleCnt="0"/>
      <dgm:spPr/>
    </dgm:pt>
    <dgm:pt modelId="{CD063C84-1814-49D5-8FD7-B1BB3619AF0F}" type="pres">
      <dgm:prSet presAssocID="{929A2E61-7B6E-43E8-83B2-22AA3EF6C643}" presName="Accent" presStyleLbl="bgShp" presStyleIdx="4" presStyleCnt="6"/>
      <dgm:spPr/>
    </dgm:pt>
    <dgm:pt modelId="{FE8E7AC7-07F7-4BF4-BC9A-463C3E41F280}" type="pres">
      <dgm:prSet presAssocID="{929A2E61-7B6E-43E8-83B2-22AA3EF6C643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DDC9A1-A138-498F-842F-F8080540530D}" type="pres">
      <dgm:prSet presAssocID="{EE47EC45-29DC-4DD9-A370-48C6B671B6C7}" presName="Accent6" presStyleCnt="0"/>
      <dgm:spPr/>
    </dgm:pt>
    <dgm:pt modelId="{22FD18A1-F783-409C-81F1-9EBA68D78B62}" type="pres">
      <dgm:prSet presAssocID="{EE47EC45-29DC-4DD9-A370-48C6B671B6C7}" presName="Accent" presStyleLbl="bgShp" presStyleIdx="5" presStyleCnt="6"/>
      <dgm:spPr/>
    </dgm:pt>
    <dgm:pt modelId="{EF4280F5-7D7D-40A7-85DE-B0BB00850274}" type="pres">
      <dgm:prSet presAssocID="{EE47EC45-29DC-4DD9-A370-48C6B671B6C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7BCB5E-8F81-4FCA-8325-9B9BBD435CCE}" srcId="{B7C4E5A6-AF70-4D30-A66D-B49D40AE400F}" destId="{6B5B6DE3-4C6A-45E5-ACA5-A9A56722F90F}" srcOrd="1" destOrd="0" parTransId="{3FED29BF-8BFE-4F94-9F72-D33FA10EE31B}" sibTransId="{906B5698-E09A-4350-92F7-AA1089D9C453}"/>
    <dgm:cxn modelId="{AF74F0B2-D3D7-4AE9-B343-4A62055BE246}" type="presOf" srcId="{E43DCCA1-DC20-42AF-831B-7F6ED2B0C015}" destId="{7C81D5C1-65F3-4CE6-9A1E-281E71E128BB}" srcOrd="0" destOrd="0" presId="urn:microsoft.com/office/officeart/2011/layout/HexagonRadial"/>
    <dgm:cxn modelId="{A99F4286-940C-479A-A235-B6A1D67A8D42}" srcId="{B7C4E5A6-AF70-4D30-A66D-B49D40AE400F}" destId="{EE47EC45-29DC-4DD9-A370-48C6B671B6C7}" srcOrd="5" destOrd="0" parTransId="{A74A99B5-8719-4CF1-88C9-595F519CAE97}" sibTransId="{36A3411C-4D18-477E-A915-6CB33664594F}"/>
    <dgm:cxn modelId="{F727E00D-E489-4030-9085-F749D6AE7317}" srcId="{B7C4E5A6-AF70-4D30-A66D-B49D40AE400F}" destId="{929A2E61-7B6E-43E8-83B2-22AA3EF6C643}" srcOrd="4" destOrd="0" parTransId="{668E0AF7-A9C6-49D5-B0A9-49835449F959}" sibTransId="{36A14A50-43CE-40F8-9D16-37FE6FD846E0}"/>
    <dgm:cxn modelId="{7519206C-F257-4852-9C6B-183D6B898B33}" type="presOf" srcId="{6B5B6DE3-4C6A-45E5-ACA5-A9A56722F90F}" destId="{C6703537-87D3-4AF6-B93E-A5BAFBDE5992}" srcOrd="0" destOrd="0" presId="urn:microsoft.com/office/officeart/2011/layout/HexagonRadial"/>
    <dgm:cxn modelId="{E187478D-672E-4ABC-905B-1A37459D9C35}" type="presOf" srcId="{8EA8379C-2FE1-4B19-B953-1535B74B0992}" destId="{D6E0B1AC-080C-4F0D-A76A-3D1F3AD89BF5}" srcOrd="0" destOrd="0" presId="urn:microsoft.com/office/officeart/2011/layout/HexagonRadial"/>
    <dgm:cxn modelId="{56162970-2725-4204-8425-3A3264FD47E2}" type="presOf" srcId="{15E5FD42-8037-45B4-863F-120B9F7BDDB4}" destId="{D6EB4791-45B6-43AF-AAF6-97A70F9884D0}" srcOrd="0" destOrd="0" presId="urn:microsoft.com/office/officeart/2011/layout/HexagonRadial"/>
    <dgm:cxn modelId="{918D73D7-439E-4A11-9820-B0FB110A8411}" srcId="{B7C4E5A6-AF70-4D30-A66D-B49D40AE400F}" destId="{E43DCCA1-DC20-42AF-831B-7F6ED2B0C015}" srcOrd="2" destOrd="0" parTransId="{F1A5377B-AAD8-4F43-AF36-93116BAD5454}" sibTransId="{67AEEA5E-2645-40B8-9B83-A45A10EA2628}"/>
    <dgm:cxn modelId="{156204F8-5EDF-4C0C-BDF8-BBD3EA6E344C}" srcId="{8EA8379C-2FE1-4B19-B953-1535B74B0992}" destId="{B7C4E5A6-AF70-4D30-A66D-B49D40AE400F}" srcOrd="0" destOrd="0" parTransId="{A24A329C-DCF2-48DE-B55E-279D579213EA}" sibTransId="{74398022-945E-4122-BB22-EDE62A5647E9}"/>
    <dgm:cxn modelId="{F5E3341E-06FA-4A1F-A6C2-EA58E01DA1D1}" type="presOf" srcId="{5BD392EC-9D59-440E-B677-15D15AEC19F1}" destId="{7C1D62CE-6FD2-4C1C-8326-C37A8703CF0E}" srcOrd="0" destOrd="0" presId="urn:microsoft.com/office/officeart/2011/layout/HexagonRadial"/>
    <dgm:cxn modelId="{A91BF489-F256-4667-93D2-F5FF0664DCA4}" srcId="{B7C4E5A6-AF70-4D30-A66D-B49D40AE400F}" destId="{5BD392EC-9D59-440E-B677-15D15AEC19F1}" srcOrd="3" destOrd="0" parTransId="{2E7FF11C-5BF1-48AF-BAF6-82C21745EA99}" sibTransId="{22D9174F-2134-4E8B-9AE0-4465348EA2BC}"/>
    <dgm:cxn modelId="{34ED2FA1-EFBE-4667-A0A5-08AF77018EFE}" type="presOf" srcId="{B7C4E5A6-AF70-4D30-A66D-B49D40AE400F}" destId="{0EC14210-82FB-464A-B5AC-5EA0B0DA94A8}" srcOrd="0" destOrd="0" presId="urn:microsoft.com/office/officeart/2011/layout/HexagonRadial"/>
    <dgm:cxn modelId="{BEE18FD7-F23C-48AF-91CA-609B7904997B}" type="presOf" srcId="{929A2E61-7B6E-43E8-83B2-22AA3EF6C643}" destId="{FE8E7AC7-07F7-4BF4-BC9A-463C3E41F280}" srcOrd="0" destOrd="0" presId="urn:microsoft.com/office/officeart/2011/layout/HexagonRadial"/>
    <dgm:cxn modelId="{A7BF8BA1-1CED-4A57-BA33-1BA6974236A6}" type="presOf" srcId="{EE47EC45-29DC-4DD9-A370-48C6B671B6C7}" destId="{EF4280F5-7D7D-40A7-85DE-B0BB00850274}" srcOrd="0" destOrd="0" presId="urn:microsoft.com/office/officeart/2011/layout/HexagonRadial"/>
    <dgm:cxn modelId="{F01AF8F7-CE22-4CD1-B2EE-967DBE7FA4BE}" srcId="{B7C4E5A6-AF70-4D30-A66D-B49D40AE400F}" destId="{15E5FD42-8037-45B4-863F-120B9F7BDDB4}" srcOrd="0" destOrd="0" parTransId="{34B2A18F-E1D5-41FA-B1E0-F7CC410453D4}" sibTransId="{BDF7D630-881B-4742-872A-720EA81F4A58}"/>
    <dgm:cxn modelId="{873614C2-33F4-42A9-906C-8D81C1E813B6}" type="presParOf" srcId="{D6E0B1AC-080C-4F0D-A76A-3D1F3AD89BF5}" destId="{0EC14210-82FB-464A-B5AC-5EA0B0DA94A8}" srcOrd="0" destOrd="0" presId="urn:microsoft.com/office/officeart/2011/layout/HexagonRadial"/>
    <dgm:cxn modelId="{D6C277F8-DE94-468C-BDBD-4A3EEFEA11D0}" type="presParOf" srcId="{D6E0B1AC-080C-4F0D-A76A-3D1F3AD89BF5}" destId="{A2D3755A-8B42-4702-98E0-279B885B202E}" srcOrd="1" destOrd="0" presId="urn:microsoft.com/office/officeart/2011/layout/HexagonRadial"/>
    <dgm:cxn modelId="{B6154AA6-B218-4DB8-B02E-713928928772}" type="presParOf" srcId="{A2D3755A-8B42-4702-98E0-279B885B202E}" destId="{A03832A0-B66F-4ABD-B1C2-B89A5A90264A}" srcOrd="0" destOrd="0" presId="urn:microsoft.com/office/officeart/2011/layout/HexagonRadial"/>
    <dgm:cxn modelId="{50A3A009-89D8-45E8-9002-FE1B9A7EEDEA}" type="presParOf" srcId="{D6E0B1AC-080C-4F0D-A76A-3D1F3AD89BF5}" destId="{D6EB4791-45B6-43AF-AAF6-97A70F9884D0}" srcOrd="2" destOrd="0" presId="urn:microsoft.com/office/officeart/2011/layout/HexagonRadial"/>
    <dgm:cxn modelId="{673CB32C-3D2F-47EF-B2E9-D6F24558E14E}" type="presParOf" srcId="{D6E0B1AC-080C-4F0D-A76A-3D1F3AD89BF5}" destId="{D342529B-C4CB-4A93-8C54-65497CEFDED6}" srcOrd="3" destOrd="0" presId="urn:microsoft.com/office/officeart/2011/layout/HexagonRadial"/>
    <dgm:cxn modelId="{A723C802-9663-4803-ACBF-BC2071C35F56}" type="presParOf" srcId="{D342529B-C4CB-4A93-8C54-65497CEFDED6}" destId="{7E1EA351-F84A-4D79-A4ED-FCCFA8DF82E2}" srcOrd="0" destOrd="0" presId="urn:microsoft.com/office/officeart/2011/layout/HexagonRadial"/>
    <dgm:cxn modelId="{075CCD39-5DA6-44BE-8BF9-3A22CCAA58F2}" type="presParOf" srcId="{D6E0B1AC-080C-4F0D-A76A-3D1F3AD89BF5}" destId="{C6703537-87D3-4AF6-B93E-A5BAFBDE5992}" srcOrd="4" destOrd="0" presId="urn:microsoft.com/office/officeart/2011/layout/HexagonRadial"/>
    <dgm:cxn modelId="{4AFE4AAD-54FE-45F9-AEF8-EB7B92A416DB}" type="presParOf" srcId="{D6E0B1AC-080C-4F0D-A76A-3D1F3AD89BF5}" destId="{9F189828-5CBF-4897-BECB-F66EE75A40F8}" srcOrd="5" destOrd="0" presId="urn:microsoft.com/office/officeart/2011/layout/HexagonRadial"/>
    <dgm:cxn modelId="{B63D34BF-FF9A-41C8-89BC-9207CF693694}" type="presParOf" srcId="{9F189828-5CBF-4897-BECB-F66EE75A40F8}" destId="{CED0E366-197E-4360-A5E8-59308BDE225E}" srcOrd="0" destOrd="0" presId="urn:microsoft.com/office/officeart/2011/layout/HexagonRadial"/>
    <dgm:cxn modelId="{18527863-C872-403F-A109-2735F71E3348}" type="presParOf" srcId="{D6E0B1AC-080C-4F0D-A76A-3D1F3AD89BF5}" destId="{7C81D5C1-65F3-4CE6-9A1E-281E71E128BB}" srcOrd="6" destOrd="0" presId="urn:microsoft.com/office/officeart/2011/layout/HexagonRadial"/>
    <dgm:cxn modelId="{CAD25D56-1F50-41F0-803C-B5DE4B385B96}" type="presParOf" srcId="{D6E0B1AC-080C-4F0D-A76A-3D1F3AD89BF5}" destId="{25DE1ED7-08F1-4C5A-94DC-9E9AD5BFF75F}" srcOrd="7" destOrd="0" presId="urn:microsoft.com/office/officeart/2011/layout/HexagonRadial"/>
    <dgm:cxn modelId="{E746220F-3234-477A-BA71-691984521D39}" type="presParOf" srcId="{25DE1ED7-08F1-4C5A-94DC-9E9AD5BFF75F}" destId="{F29835FB-507B-46F1-B035-4ADA03FE878D}" srcOrd="0" destOrd="0" presId="urn:microsoft.com/office/officeart/2011/layout/HexagonRadial"/>
    <dgm:cxn modelId="{3BEDE5D5-214D-41E0-9C9A-118536805924}" type="presParOf" srcId="{D6E0B1AC-080C-4F0D-A76A-3D1F3AD89BF5}" destId="{7C1D62CE-6FD2-4C1C-8326-C37A8703CF0E}" srcOrd="8" destOrd="0" presId="urn:microsoft.com/office/officeart/2011/layout/HexagonRadial"/>
    <dgm:cxn modelId="{0574190A-9E16-4119-ACC1-3186116E552F}" type="presParOf" srcId="{D6E0B1AC-080C-4F0D-A76A-3D1F3AD89BF5}" destId="{4CC1BACB-1AE2-4E2E-BC55-16D61AAB26B6}" srcOrd="9" destOrd="0" presId="urn:microsoft.com/office/officeart/2011/layout/HexagonRadial"/>
    <dgm:cxn modelId="{D953C462-234F-4EDC-847D-218A1F3FF07D}" type="presParOf" srcId="{4CC1BACB-1AE2-4E2E-BC55-16D61AAB26B6}" destId="{CD063C84-1814-49D5-8FD7-B1BB3619AF0F}" srcOrd="0" destOrd="0" presId="urn:microsoft.com/office/officeart/2011/layout/HexagonRadial"/>
    <dgm:cxn modelId="{63CD64C0-0AA1-4C44-834D-19CAB835AD7C}" type="presParOf" srcId="{D6E0B1AC-080C-4F0D-A76A-3D1F3AD89BF5}" destId="{FE8E7AC7-07F7-4BF4-BC9A-463C3E41F280}" srcOrd="10" destOrd="0" presId="urn:microsoft.com/office/officeart/2011/layout/HexagonRadial"/>
    <dgm:cxn modelId="{8585C78A-944E-4DB7-B7D8-7E489CFCF83B}" type="presParOf" srcId="{D6E0B1AC-080C-4F0D-A76A-3D1F3AD89BF5}" destId="{43DDC9A1-A138-498F-842F-F8080540530D}" srcOrd="11" destOrd="0" presId="urn:microsoft.com/office/officeart/2011/layout/HexagonRadial"/>
    <dgm:cxn modelId="{5683E824-11E7-468D-A810-CB7C66B69F49}" type="presParOf" srcId="{43DDC9A1-A138-498F-842F-F8080540530D}" destId="{22FD18A1-F783-409C-81F1-9EBA68D78B62}" srcOrd="0" destOrd="0" presId="urn:microsoft.com/office/officeart/2011/layout/HexagonRadial"/>
    <dgm:cxn modelId="{73014D52-7A02-4F7D-920C-51AB917E53E6}" type="presParOf" srcId="{D6E0B1AC-080C-4F0D-A76A-3D1F3AD89BF5}" destId="{EF4280F5-7D7D-40A7-85DE-B0BB0085027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A8379C-2FE1-4B19-B953-1535B74B0992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C4E5A6-AF70-4D30-A66D-B49D40AE400F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فهرست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مطالب</a:t>
          </a:r>
          <a:endParaRPr lang="en-US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A24A329C-DCF2-48DE-B55E-279D579213EA}" type="parTrans" cxnId="{156204F8-5EDF-4C0C-BDF8-BBD3EA6E344C}">
      <dgm:prSet/>
      <dgm:spPr/>
      <dgm:t>
        <a:bodyPr/>
        <a:lstStyle/>
        <a:p>
          <a:endParaRPr lang="en-US"/>
        </a:p>
      </dgm:t>
    </dgm:pt>
    <dgm:pt modelId="{74398022-945E-4122-BB22-EDE62A5647E9}" type="sibTrans" cxnId="{156204F8-5EDF-4C0C-BDF8-BBD3EA6E344C}">
      <dgm:prSet/>
      <dgm:spPr/>
      <dgm:t>
        <a:bodyPr/>
        <a:lstStyle/>
        <a:p>
          <a:endParaRPr lang="en-US"/>
        </a:p>
      </dgm:t>
    </dgm:pt>
    <dgm:pt modelId="{15E5FD42-8037-45B4-863F-120B9F7BDDB4}">
      <dgm:prSet phldrT="[Text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1</a:t>
          </a:r>
          <a:endParaRPr lang="en-US" sz="1200" b="1" dirty="0" smtClean="0">
            <a:cs typeface="B Nazanin" panose="00000400000000000000" pitchFamily="2" charset="-78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چکیده</a:t>
          </a:r>
          <a:endParaRPr lang="en-US" sz="1200" b="1" dirty="0" smtClean="0">
            <a:cs typeface="B Nazanin" panose="00000400000000000000" pitchFamily="2" charset="-78"/>
          </a:endParaRPr>
        </a:p>
      </dgm:t>
    </dgm:pt>
    <dgm:pt modelId="{34B2A18F-E1D5-41FA-B1E0-F7CC410453D4}" type="parTrans" cxnId="{F01AF8F7-CE22-4CD1-B2EE-967DBE7FA4BE}">
      <dgm:prSet/>
      <dgm:spPr/>
      <dgm:t>
        <a:bodyPr/>
        <a:lstStyle/>
        <a:p>
          <a:endParaRPr lang="en-US"/>
        </a:p>
      </dgm:t>
    </dgm:pt>
    <dgm:pt modelId="{BDF7D630-881B-4742-872A-720EA81F4A58}" type="sibTrans" cxnId="{F01AF8F7-CE22-4CD1-B2EE-967DBE7FA4BE}">
      <dgm:prSet/>
      <dgm:spPr/>
      <dgm:t>
        <a:bodyPr/>
        <a:lstStyle/>
        <a:p>
          <a:endParaRPr lang="en-US"/>
        </a:p>
      </dgm:t>
    </dgm:pt>
    <dgm:pt modelId="{6B5B6DE3-4C6A-45E5-ACA5-A9A56722F90F}">
      <dgm:prSet phldrT="[Text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مقدمه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3FED29BF-8BFE-4F94-9F72-D33FA10EE31B}" type="parTrans" cxnId="{817BCB5E-8F81-4FCA-8325-9B9BBD435CCE}">
      <dgm:prSet/>
      <dgm:spPr/>
      <dgm:t>
        <a:bodyPr/>
        <a:lstStyle/>
        <a:p>
          <a:endParaRPr lang="en-US"/>
        </a:p>
      </dgm:t>
    </dgm:pt>
    <dgm:pt modelId="{906B5698-E09A-4350-92F7-AA1089D9C453}" type="sibTrans" cxnId="{817BCB5E-8F81-4FCA-8325-9B9BBD435CCE}">
      <dgm:prSet/>
      <dgm:spPr/>
      <dgm:t>
        <a:bodyPr/>
        <a:lstStyle/>
        <a:p>
          <a:endParaRPr lang="en-US"/>
        </a:p>
      </dgm:t>
    </dgm:pt>
    <dgm:pt modelId="{E43DCCA1-DC20-42AF-831B-7F6ED2B0C015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3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معماری سیستم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F1A5377B-AAD8-4F43-AF36-93116BAD5454}" type="parTrans" cxnId="{918D73D7-439E-4A11-9820-B0FB110A8411}">
      <dgm:prSet/>
      <dgm:spPr/>
      <dgm:t>
        <a:bodyPr/>
        <a:lstStyle/>
        <a:p>
          <a:endParaRPr lang="en-US"/>
        </a:p>
      </dgm:t>
    </dgm:pt>
    <dgm:pt modelId="{67AEEA5E-2645-40B8-9B83-A45A10EA2628}" type="sibTrans" cxnId="{918D73D7-439E-4A11-9820-B0FB110A8411}">
      <dgm:prSet/>
      <dgm:spPr/>
      <dgm:t>
        <a:bodyPr/>
        <a:lstStyle/>
        <a:p>
          <a:endParaRPr lang="en-US"/>
        </a:p>
      </dgm:t>
    </dgm:pt>
    <dgm:pt modelId="{5BD392EC-9D59-440E-B677-15D15AEC19F1}">
      <dgm:prSet phldrT="[Text]" custT="1"/>
      <dgm:spPr>
        <a:solidFill>
          <a:srgbClr val="659B96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4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100" b="1" dirty="0" smtClean="0">
              <a:cs typeface="B Nazanin" panose="00000400000000000000" pitchFamily="2" charset="-78"/>
            </a:rPr>
            <a:t>شبیه سازی</a:t>
          </a:r>
          <a:endParaRPr lang="en-US" sz="1100" b="1" dirty="0" smtClean="0">
            <a:cs typeface="B Nazanin" panose="00000400000000000000" pitchFamily="2" charset="-78"/>
          </a:endParaRPr>
        </a:p>
      </dgm:t>
    </dgm:pt>
    <dgm:pt modelId="{2E7FF11C-5BF1-48AF-BAF6-82C21745EA99}" type="parTrans" cxnId="{A91BF489-F256-4667-93D2-F5FF0664DCA4}">
      <dgm:prSet/>
      <dgm:spPr/>
      <dgm:t>
        <a:bodyPr/>
        <a:lstStyle/>
        <a:p>
          <a:endParaRPr lang="en-US"/>
        </a:p>
      </dgm:t>
    </dgm:pt>
    <dgm:pt modelId="{22D9174F-2134-4E8B-9AE0-4465348EA2BC}" type="sibTrans" cxnId="{A91BF489-F256-4667-93D2-F5FF0664DCA4}">
      <dgm:prSet/>
      <dgm:spPr/>
      <dgm:t>
        <a:bodyPr/>
        <a:lstStyle/>
        <a:p>
          <a:endParaRPr lang="en-US"/>
        </a:p>
      </dgm:t>
    </dgm:pt>
    <dgm:pt modelId="{EE47EC45-29DC-4DD9-A370-48C6B671B6C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6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منابع</a:t>
          </a:r>
          <a:endParaRPr lang="en-US" sz="1200" b="1" dirty="0" smtClean="0">
            <a:cs typeface="B Nazanin" panose="00000400000000000000" pitchFamily="2" charset="-78"/>
          </a:endParaRPr>
        </a:p>
      </dgm:t>
    </dgm:pt>
    <dgm:pt modelId="{A74A99B5-8719-4CF1-88C9-595F519CAE97}" type="parTrans" cxnId="{A99F4286-940C-479A-A235-B6A1D67A8D42}">
      <dgm:prSet/>
      <dgm:spPr/>
      <dgm:t>
        <a:bodyPr/>
        <a:lstStyle/>
        <a:p>
          <a:endParaRPr lang="en-US"/>
        </a:p>
      </dgm:t>
    </dgm:pt>
    <dgm:pt modelId="{36A3411C-4D18-477E-A915-6CB33664594F}" type="sibTrans" cxnId="{A99F4286-940C-479A-A235-B6A1D67A8D42}">
      <dgm:prSet/>
      <dgm:spPr/>
      <dgm:t>
        <a:bodyPr/>
        <a:lstStyle/>
        <a:p>
          <a:endParaRPr lang="en-US"/>
        </a:p>
      </dgm:t>
    </dgm:pt>
    <dgm:pt modelId="{929A2E61-7B6E-43E8-83B2-22AA3EF6C643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5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نتیجه گیری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36A14A50-43CE-40F8-9D16-37FE6FD846E0}" type="sibTrans" cxnId="{F727E00D-E489-4030-9085-F749D6AE7317}">
      <dgm:prSet/>
      <dgm:spPr/>
      <dgm:t>
        <a:bodyPr/>
        <a:lstStyle/>
        <a:p>
          <a:endParaRPr lang="en-US"/>
        </a:p>
      </dgm:t>
    </dgm:pt>
    <dgm:pt modelId="{668E0AF7-A9C6-49D5-B0A9-49835449F959}" type="parTrans" cxnId="{F727E00D-E489-4030-9085-F749D6AE7317}">
      <dgm:prSet/>
      <dgm:spPr/>
      <dgm:t>
        <a:bodyPr/>
        <a:lstStyle/>
        <a:p>
          <a:endParaRPr lang="en-US"/>
        </a:p>
      </dgm:t>
    </dgm:pt>
    <dgm:pt modelId="{D6E0B1AC-080C-4F0D-A76A-3D1F3AD89BF5}" type="pres">
      <dgm:prSet presAssocID="{8EA8379C-2FE1-4B19-B953-1535B74B099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EC14210-82FB-464A-B5AC-5EA0B0DA94A8}" type="pres">
      <dgm:prSet presAssocID="{B7C4E5A6-AF70-4D30-A66D-B49D40AE400F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2D3755A-8B42-4702-98E0-279B885B202E}" type="pres">
      <dgm:prSet presAssocID="{15E5FD42-8037-45B4-863F-120B9F7BDDB4}" presName="Accent1" presStyleCnt="0"/>
      <dgm:spPr/>
    </dgm:pt>
    <dgm:pt modelId="{A03832A0-B66F-4ABD-B1C2-B89A5A90264A}" type="pres">
      <dgm:prSet presAssocID="{15E5FD42-8037-45B4-863F-120B9F7BDDB4}" presName="Accent" presStyleLbl="bgShp" presStyleIdx="0" presStyleCnt="6"/>
      <dgm:spPr/>
    </dgm:pt>
    <dgm:pt modelId="{D6EB4791-45B6-43AF-AAF6-97A70F9884D0}" type="pres">
      <dgm:prSet presAssocID="{15E5FD42-8037-45B4-863F-120B9F7BDDB4}" presName="Child1" presStyleLbl="node1" presStyleIdx="0" presStyleCnt="6" custLinFactNeighborX="2690" custLinFactNeighborY="24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42529B-C4CB-4A93-8C54-65497CEFDED6}" type="pres">
      <dgm:prSet presAssocID="{6B5B6DE3-4C6A-45E5-ACA5-A9A56722F90F}" presName="Accent2" presStyleCnt="0"/>
      <dgm:spPr/>
    </dgm:pt>
    <dgm:pt modelId="{7E1EA351-F84A-4D79-A4ED-FCCFA8DF82E2}" type="pres">
      <dgm:prSet presAssocID="{6B5B6DE3-4C6A-45E5-ACA5-A9A56722F90F}" presName="Accent" presStyleLbl="bgShp" presStyleIdx="1" presStyleCnt="6"/>
      <dgm:spPr/>
    </dgm:pt>
    <dgm:pt modelId="{C6703537-87D3-4AF6-B93E-A5BAFBDE5992}" type="pres">
      <dgm:prSet presAssocID="{6B5B6DE3-4C6A-45E5-ACA5-A9A56722F90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189828-5CBF-4897-BECB-F66EE75A40F8}" type="pres">
      <dgm:prSet presAssocID="{E43DCCA1-DC20-42AF-831B-7F6ED2B0C015}" presName="Accent3" presStyleCnt="0"/>
      <dgm:spPr/>
    </dgm:pt>
    <dgm:pt modelId="{CED0E366-197E-4360-A5E8-59308BDE225E}" type="pres">
      <dgm:prSet presAssocID="{E43DCCA1-DC20-42AF-831B-7F6ED2B0C015}" presName="Accent" presStyleLbl="bgShp" presStyleIdx="2" presStyleCnt="6"/>
      <dgm:spPr/>
    </dgm:pt>
    <dgm:pt modelId="{7C81D5C1-65F3-4CE6-9A1E-281E71E128BB}" type="pres">
      <dgm:prSet presAssocID="{E43DCCA1-DC20-42AF-831B-7F6ED2B0C01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E1ED7-08F1-4C5A-94DC-9E9AD5BFF75F}" type="pres">
      <dgm:prSet presAssocID="{5BD392EC-9D59-440E-B677-15D15AEC19F1}" presName="Accent4" presStyleCnt="0"/>
      <dgm:spPr/>
    </dgm:pt>
    <dgm:pt modelId="{F29835FB-507B-46F1-B035-4ADA03FE878D}" type="pres">
      <dgm:prSet presAssocID="{5BD392EC-9D59-440E-B677-15D15AEC19F1}" presName="Accent" presStyleLbl="bgShp" presStyleIdx="3" presStyleCnt="6"/>
      <dgm:spPr/>
      <dgm:t>
        <a:bodyPr/>
        <a:lstStyle/>
        <a:p>
          <a:endParaRPr lang="en-US"/>
        </a:p>
      </dgm:t>
    </dgm:pt>
    <dgm:pt modelId="{7C1D62CE-6FD2-4C1C-8326-C37A8703CF0E}" type="pres">
      <dgm:prSet presAssocID="{5BD392EC-9D59-440E-B677-15D15AEC19F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1BACB-1AE2-4E2E-BC55-16D61AAB26B6}" type="pres">
      <dgm:prSet presAssocID="{929A2E61-7B6E-43E8-83B2-22AA3EF6C643}" presName="Accent5" presStyleCnt="0"/>
      <dgm:spPr/>
    </dgm:pt>
    <dgm:pt modelId="{CD063C84-1814-49D5-8FD7-B1BB3619AF0F}" type="pres">
      <dgm:prSet presAssocID="{929A2E61-7B6E-43E8-83B2-22AA3EF6C643}" presName="Accent" presStyleLbl="bgShp" presStyleIdx="4" presStyleCnt="6"/>
      <dgm:spPr/>
    </dgm:pt>
    <dgm:pt modelId="{FE8E7AC7-07F7-4BF4-BC9A-463C3E41F280}" type="pres">
      <dgm:prSet presAssocID="{929A2E61-7B6E-43E8-83B2-22AA3EF6C643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DDC9A1-A138-498F-842F-F8080540530D}" type="pres">
      <dgm:prSet presAssocID="{EE47EC45-29DC-4DD9-A370-48C6B671B6C7}" presName="Accent6" presStyleCnt="0"/>
      <dgm:spPr/>
    </dgm:pt>
    <dgm:pt modelId="{22FD18A1-F783-409C-81F1-9EBA68D78B62}" type="pres">
      <dgm:prSet presAssocID="{EE47EC45-29DC-4DD9-A370-48C6B671B6C7}" presName="Accent" presStyleLbl="bgShp" presStyleIdx="5" presStyleCnt="6"/>
      <dgm:spPr/>
    </dgm:pt>
    <dgm:pt modelId="{EF4280F5-7D7D-40A7-85DE-B0BB00850274}" type="pres">
      <dgm:prSet presAssocID="{EE47EC45-29DC-4DD9-A370-48C6B671B6C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F4B378-767B-40F4-9C8A-077BB93AA552}" type="presOf" srcId="{EE47EC45-29DC-4DD9-A370-48C6B671B6C7}" destId="{EF4280F5-7D7D-40A7-85DE-B0BB00850274}" srcOrd="0" destOrd="0" presId="urn:microsoft.com/office/officeart/2011/layout/HexagonRadial"/>
    <dgm:cxn modelId="{B9EBBEBF-3D19-4281-BAF7-73EA34D276A2}" type="presOf" srcId="{6B5B6DE3-4C6A-45E5-ACA5-A9A56722F90F}" destId="{C6703537-87D3-4AF6-B93E-A5BAFBDE5992}" srcOrd="0" destOrd="0" presId="urn:microsoft.com/office/officeart/2011/layout/HexagonRadial"/>
    <dgm:cxn modelId="{A1B4446D-82C6-4A47-B239-F9DAE88C7FA0}" type="presOf" srcId="{5BD392EC-9D59-440E-B677-15D15AEC19F1}" destId="{7C1D62CE-6FD2-4C1C-8326-C37A8703CF0E}" srcOrd="0" destOrd="0" presId="urn:microsoft.com/office/officeart/2011/layout/HexagonRadial"/>
    <dgm:cxn modelId="{817BCB5E-8F81-4FCA-8325-9B9BBD435CCE}" srcId="{B7C4E5A6-AF70-4D30-A66D-B49D40AE400F}" destId="{6B5B6DE3-4C6A-45E5-ACA5-A9A56722F90F}" srcOrd="1" destOrd="0" parTransId="{3FED29BF-8BFE-4F94-9F72-D33FA10EE31B}" sibTransId="{906B5698-E09A-4350-92F7-AA1089D9C453}"/>
    <dgm:cxn modelId="{A99F4286-940C-479A-A235-B6A1D67A8D42}" srcId="{B7C4E5A6-AF70-4D30-A66D-B49D40AE400F}" destId="{EE47EC45-29DC-4DD9-A370-48C6B671B6C7}" srcOrd="5" destOrd="0" parTransId="{A74A99B5-8719-4CF1-88C9-595F519CAE97}" sibTransId="{36A3411C-4D18-477E-A915-6CB33664594F}"/>
    <dgm:cxn modelId="{D5EE1857-64A8-4E0E-9EC1-7A3482DDBD51}" type="presOf" srcId="{929A2E61-7B6E-43E8-83B2-22AA3EF6C643}" destId="{FE8E7AC7-07F7-4BF4-BC9A-463C3E41F280}" srcOrd="0" destOrd="0" presId="urn:microsoft.com/office/officeart/2011/layout/HexagonRadial"/>
    <dgm:cxn modelId="{F727E00D-E489-4030-9085-F749D6AE7317}" srcId="{B7C4E5A6-AF70-4D30-A66D-B49D40AE400F}" destId="{929A2E61-7B6E-43E8-83B2-22AA3EF6C643}" srcOrd="4" destOrd="0" parTransId="{668E0AF7-A9C6-49D5-B0A9-49835449F959}" sibTransId="{36A14A50-43CE-40F8-9D16-37FE6FD846E0}"/>
    <dgm:cxn modelId="{46990E85-4110-486F-8526-2029237DA77C}" type="presOf" srcId="{15E5FD42-8037-45B4-863F-120B9F7BDDB4}" destId="{D6EB4791-45B6-43AF-AAF6-97A70F9884D0}" srcOrd="0" destOrd="0" presId="urn:microsoft.com/office/officeart/2011/layout/HexagonRadial"/>
    <dgm:cxn modelId="{FC5ADE6C-8767-4259-B798-EF228A1B2AD2}" type="presOf" srcId="{B7C4E5A6-AF70-4D30-A66D-B49D40AE400F}" destId="{0EC14210-82FB-464A-B5AC-5EA0B0DA94A8}" srcOrd="0" destOrd="0" presId="urn:microsoft.com/office/officeart/2011/layout/HexagonRadial"/>
    <dgm:cxn modelId="{918D73D7-439E-4A11-9820-B0FB110A8411}" srcId="{B7C4E5A6-AF70-4D30-A66D-B49D40AE400F}" destId="{E43DCCA1-DC20-42AF-831B-7F6ED2B0C015}" srcOrd="2" destOrd="0" parTransId="{F1A5377B-AAD8-4F43-AF36-93116BAD5454}" sibTransId="{67AEEA5E-2645-40B8-9B83-A45A10EA2628}"/>
    <dgm:cxn modelId="{156204F8-5EDF-4C0C-BDF8-BBD3EA6E344C}" srcId="{8EA8379C-2FE1-4B19-B953-1535B74B0992}" destId="{B7C4E5A6-AF70-4D30-A66D-B49D40AE400F}" srcOrd="0" destOrd="0" parTransId="{A24A329C-DCF2-48DE-B55E-279D579213EA}" sibTransId="{74398022-945E-4122-BB22-EDE62A5647E9}"/>
    <dgm:cxn modelId="{CC6E5ACD-F3C4-4B35-80A6-48E981258724}" type="presOf" srcId="{8EA8379C-2FE1-4B19-B953-1535B74B0992}" destId="{D6E0B1AC-080C-4F0D-A76A-3D1F3AD89BF5}" srcOrd="0" destOrd="0" presId="urn:microsoft.com/office/officeart/2011/layout/HexagonRadial"/>
    <dgm:cxn modelId="{A91BF489-F256-4667-93D2-F5FF0664DCA4}" srcId="{B7C4E5A6-AF70-4D30-A66D-B49D40AE400F}" destId="{5BD392EC-9D59-440E-B677-15D15AEC19F1}" srcOrd="3" destOrd="0" parTransId="{2E7FF11C-5BF1-48AF-BAF6-82C21745EA99}" sibTransId="{22D9174F-2134-4E8B-9AE0-4465348EA2BC}"/>
    <dgm:cxn modelId="{C233C1E3-CE77-474C-B95F-F248FD3D1F0D}" type="presOf" srcId="{E43DCCA1-DC20-42AF-831B-7F6ED2B0C015}" destId="{7C81D5C1-65F3-4CE6-9A1E-281E71E128BB}" srcOrd="0" destOrd="0" presId="urn:microsoft.com/office/officeart/2011/layout/HexagonRadial"/>
    <dgm:cxn modelId="{F01AF8F7-CE22-4CD1-B2EE-967DBE7FA4BE}" srcId="{B7C4E5A6-AF70-4D30-A66D-B49D40AE400F}" destId="{15E5FD42-8037-45B4-863F-120B9F7BDDB4}" srcOrd="0" destOrd="0" parTransId="{34B2A18F-E1D5-41FA-B1E0-F7CC410453D4}" sibTransId="{BDF7D630-881B-4742-872A-720EA81F4A58}"/>
    <dgm:cxn modelId="{D68516AD-CEFF-4D47-BE7C-1743C1FAC2AC}" type="presParOf" srcId="{D6E0B1AC-080C-4F0D-A76A-3D1F3AD89BF5}" destId="{0EC14210-82FB-464A-B5AC-5EA0B0DA94A8}" srcOrd="0" destOrd="0" presId="urn:microsoft.com/office/officeart/2011/layout/HexagonRadial"/>
    <dgm:cxn modelId="{B695AF71-6975-42AD-BD08-CFD46FD15110}" type="presParOf" srcId="{D6E0B1AC-080C-4F0D-A76A-3D1F3AD89BF5}" destId="{A2D3755A-8B42-4702-98E0-279B885B202E}" srcOrd="1" destOrd="0" presId="urn:microsoft.com/office/officeart/2011/layout/HexagonRadial"/>
    <dgm:cxn modelId="{75316BA4-346E-4E80-9962-ED6CA4D9E4C8}" type="presParOf" srcId="{A2D3755A-8B42-4702-98E0-279B885B202E}" destId="{A03832A0-B66F-4ABD-B1C2-B89A5A90264A}" srcOrd="0" destOrd="0" presId="urn:microsoft.com/office/officeart/2011/layout/HexagonRadial"/>
    <dgm:cxn modelId="{1F3DC425-8266-4194-91C7-817A419221EF}" type="presParOf" srcId="{D6E0B1AC-080C-4F0D-A76A-3D1F3AD89BF5}" destId="{D6EB4791-45B6-43AF-AAF6-97A70F9884D0}" srcOrd="2" destOrd="0" presId="urn:microsoft.com/office/officeart/2011/layout/HexagonRadial"/>
    <dgm:cxn modelId="{9C85A0A5-318F-45A9-BF53-F487957349D3}" type="presParOf" srcId="{D6E0B1AC-080C-4F0D-A76A-3D1F3AD89BF5}" destId="{D342529B-C4CB-4A93-8C54-65497CEFDED6}" srcOrd="3" destOrd="0" presId="urn:microsoft.com/office/officeart/2011/layout/HexagonRadial"/>
    <dgm:cxn modelId="{00E5B627-7A1B-473E-8DE2-F66AAED36C21}" type="presParOf" srcId="{D342529B-C4CB-4A93-8C54-65497CEFDED6}" destId="{7E1EA351-F84A-4D79-A4ED-FCCFA8DF82E2}" srcOrd="0" destOrd="0" presId="urn:microsoft.com/office/officeart/2011/layout/HexagonRadial"/>
    <dgm:cxn modelId="{05C2087E-B4DA-4E3F-A096-BD20DFD31C3D}" type="presParOf" srcId="{D6E0B1AC-080C-4F0D-A76A-3D1F3AD89BF5}" destId="{C6703537-87D3-4AF6-B93E-A5BAFBDE5992}" srcOrd="4" destOrd="0" presId="urn:microsoft.com/office/officeart/2011/layout/HexagonRadial"/>
    <dgm:cxn modelId="{0DC8AAEA-DCF8-46C1-AE8A-9A05BE5DD683}" type="presParOf" srcId="{D6E0B1AC-080C-4F0D-A76A-3D1F3AD89BF5}" destId="{9F189828-5CBF-4897-BECB-F66EE75A40F8}" srcOrd="5" destOrd="0" presId="urn:microsoft.com/office/officeart/2011/layout/HexagonRadial"/>
    <dgm:cxn modelId="{C878EEB6-FE6D-4434-81E3-5EA1DC4E5F29}" type="presParOf" srcId="{9F189828-5CBF-4897-BECB-F66EE75A40F8}" destId="{CED0E366-197E-4360-A5E8-59308BDE225E}" srcOrd="0" destOrd="0" presId="urn:microsoft.com/office/officeart/2011/layout/HexagonRadial"/>
    <dgm:cxn modelId="{0F345A73-FB34-4D70-A821-9AECC823BD34}" type="presParOf" srcId="{D6E0B1AC-080C-4F0D-A76A-3D1F3AD89BF5}" destId="{7C81D5C1-65F3-4CE6-9A1E-281E71E128BB}" srcOrd="6" destOrd="0" presId="urn:microsoft.com/office/officeart/2011/layout/HexagonRadial"/>
    <dgm:cxn modelId="{E4AD2D8A-DBC0-4F2A-AAD6-F03B6CA65FEE}" type="presParOf" srcId="{D6E0B1AC-080C-4F0D-A76A-3D1F3AD89BF5}" destId="{25DE1ED7-08F1-4C5A-94DC-9E9AD5BFF75F}" srcOrd="7" destOrd="0" presId="urn:microsoft.com/office/officeart/2011/layout/HexagonRadial"/>
    <dgm:cxn modelId="{F8DD2380-ECF6-4C47-91D4-303CF39DCB4D}" type="presParOf" srcId="{25DE1ED7-08F1-4C5A-94DC-9E9AD5BFF75F}" destId="{F29835FB-507B-46F1-B035-4ADA03FE878D}" srcOrd="0" destOrd="0" presId="urn:microsoft.com/office/officeart/2011/layout/HexagonRadial"/>
    <dgm:cxn modelId="{9419C55D-8483-4718-8C2F-4FC421003AB0}" type="presParOf" srcId="{D6E0B1AC-080C-4F0D-A76A-3D1F3AD89BF5}" destId="{7C1D62CE-6FD2-4C1C-8326-C37A8703CF0E}" srcOrd="8" destOrd="0" presId="urn:microsoft.com/office/officeart/2011/layout/HexagonRadial"/>
    <dgm:cxn modelId="{F5D05A84-F46E-4B62-BADC-373430726424}" type="presParOf" srcId="{D6E0B1AC-080C-4F0D-A76A-3D1F3AD89BF5}" destId="{4CC1BACB-1AE2-4E2E-BC55-16D61AAB26B6}" srcOrd="9" destOrd="0" presId="urn:microsoft.com/office/officeart/2011/layout/HexagonRadial"/>
    <dgm:cxn modelId="{B02B9EFB-EA90-4031-A716-D225058DFFC0}" type="presParOf" srcId="{4CC1BACB-1AE2-4E2E-BC55-16D61AAB26B6}" destId="{CD063C84-1814-49D5-8FD7-B1BB3619AF0F}" srcOrd="0" destOrd="0" presId="urn:microsoft.com/office/officeart/2011/layout/HexagonRadial"/>
    <dgm:cxn modelId="{DF800152-4747-46CF-9C7E-69E73A16CD15}" type="presParOf" srcId="{D6E0B1AC-080C-4F0D-A76A-3D1F3AD89BF5}" destId="{FE8E7AC7-07F7-4BF4-BC9A-463C3E41F280}" srcOrd="10" destOrd="0" presId="urn:microsoft.com/office/officeart/2011/layout/HexagonRadial"/>
    <dgm:cxn modelId="{CC7959B5-1FE0-427C-9D11-4388F64D9D26}" type="presParOf" srcId="{D6E0B1AC-080C-4F0D-A76A-3D1F3AD89BF5}" destId="{43DDC9A1-A138-498F-842F-F8080540530D}" srcOrd="11" destOrd="0" presId="urn:microsoft.com/office/officeart/2011/layout/HexagonRadial"/>
    <dgm:cxn modelId="{B98A4F57-5E43-4C5A-A471-B3D8619980B1}" type="presParOf" srcId="{43DDC9A1-A138-498F-842F-F8080540530D}" destId="{22FD18A1-F783-409C-81F1-9EBA68D78B62}" srcOrd="0" destOrd="0" presId="urn:microsoft.com/office/officeart/2011/layout/HexagonRadial"/>
    <dgm:cxn modelId="{6EFB21A9-07FD-4D13-AB51-A35F3491AE63}" type="presParOf" srcId="{D6E0B1AC-080C-4F0D-A76A-3D1F3AD89BF5}" destId="{EF4280F5-7D7D-40A7-85DE-B0BB0085027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A8379C-2FE1-4B19-B953-1535B74B0992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C4E5A6-AF70-4D30-A66D-B49D40AE400F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فهرست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مطالب</a:t>
          </a:r>
          <a:endParaRPr lang="en-US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A24A329C-DCF2-48DE-B55E-279D579213EA}" type="parTrans" cxnId="{156204F8-5EDF-4C0C-BDF8-BBD3EA6E344C}">
      <dgm:prSet/>
      <dgm:spPr/>
      <dgm:t>
        <a:bodyPr/>
        <a:lstStyle/>
        <a:p>
          <a:endParaRPr lang="en-US"/>
        </a:p>
      </dgm:t>
    </dgm:pt>
    <dgm:pt modelId="{74398022-945E-4122-BB22-EDE62A5647E9}" type="sibTrans" cxnId="{156204F8-5EDF-4C0C-BDF8-BBD3EA6E344C}">
      <dgm:prSet/>
      <dgm:spPr/>
      <dgm:t>
        <a:bodyPr/>
        <a:lstStyle/>
        <a:p>
          <a:endParaRPr lang="en-US"/>
        </a:p>
      </dgm:t>
    </dgm:pt>
    <dgm:pt modelId="{15E5FD42-8037-45B4-863F-120B9F7BDDB4}">
      <dgm:prSet phldrT="[Text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1</a:t>
          </a:r>
          <a:endParaRPr lang="en-US" sz="1200" b="1" dirty="0" smtClean="0">
            <a:cs typeface="B Nazanin" panose="00000400000000000000" pitchFamily="2" charset="-78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چکیده</a:t>
          </a:r>
          <a:endParaRPr lang="en-US" sz="1200" b="1" dirty="0" smtClean="0">
            <a:cs typeface="B Nazanin" panose="00000400000000000000" pitchFamily="2" charset="-78"/>
          </a:endParaRPr>
        </a:p>
      </dgm:t>
    </dgm:pt>
    <dgm:pt modelId="{34B2A18F-E1D5-41FA-B1E0-F7CC410453D4}" type="parTrans" cxnId="{F01AF8F7-CE22-4CD1-B2EE-967DBE7FA4BE}">
      <dgm:prSet/>
      <dgm:spPr/>
      <dgm:t>
        <a:bodyPr/>
        <a:lstStyle/>
        <a:p>
          <a:endParaRPr lang="en-US"/>
        </a:p>
      </dgm:t>
    </dgm:pt>
    <dgm:pt modelId="{BDF7D630-881B-4742-872A-720EA81F4A58}" type="sibTrans" cxnId="{F01AF8F7-CE22-4CD1-B2EE-967DBE7FA4BE}">
      <dgm:prSet/>
      <dgm:spPr/>
      <dgm:t>
        <a:bodyPr/>
        <a:lstStyle/>
        <a:p>
          <a:endParaRPr lang="en-US"/>
        </a:p>
      </dgm:t>
    </dgm:pt>
    <dgm:pt modelId="{6B5B6DE3-4C6A-45E5-ACA5-A9A56722F90F}">
      <dgm:prSet phldrT="[Text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مقدمه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3FED29BF-8BFE-4F94-9F72-D33FA10EE31B}" type="parTrans" cxnId="{817BCB5E-8F81-4FCA-8325-9B9BBD435CCE}">
      <dgm:prSet/>
      <dgm:spPr/>
      <dgm:t>
        <a:bodyPr/>
        <a:lstStyle/>
        <a:p>
          <a:endParaRPr lang="en-US"/>
        </a:p>
      </dgm:t>
    </dgm:pt>
    <dgm:pt modelId="{906B5698-E09A-4350-92F7-AA1089D9C453}" type="sibTrans" cxnId="{817BCB5E-8F81-4FCA-8325-9B9BBD435CCE}">
      <dgm:prSet/>
      <dgm:spPr/>
      <dgm:t>
        <a:bodyPr/>
        <a:lstStyle/>
        <a:p>
          <a:endParaRPr lang="en-US"/>
        </a:p>
      </dgm:t>
    </dgm:pt>
    <dgm:pt modelId="{E43DCCA1-DC20-42AF-831B-7F6ED2B0C015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3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معماری سیستم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F1A5377B-AAD8-4F43-AF36-93116BAD5454}" type="parTrans" cxnId="{918D73D7-439E-4A11-9820-B0FB110A8411}">
      <dgm:prSet/>
      <dgm:spPr/>
      <dgm:t>
        <a:bodyPr/>
        <a:lstStyle/>
        <a:p>
          <a:endParaRPr lang="en-US"/>
        </a:p>
      </dgm:t>
    </dgm:pt>
    <dgm:pt modelId="{67AEEA5E-2645-40B8-9B83-A45A10EA2628}" type="sibTrans" cxnId="{918D73D7-439E-4A11-9820-B0FB110A8411}">
      <dgm:prSet/>
      <dgm:spPr/>
      <dgm:t>
        <a:bodyPr/>
        <a:lstStyle/>
        <a:p>
          <a:endParaRPr lang="en-US"/>
        </a:p>
      </dgm:t>
    </dgm:pt>
    <dgm:pt modelId="{5BD392EC-9D59-440E-B677-15D15AEC19F1}">
      <dgm:prSet phldrT="[Text]" custT="1"/>
      <dgm:spPr>
        <a:solidFill>
          <a:srgbClr val="659B96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4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100" b="1" dirty="0" smtClean="0">
              <a:cs typeface="B Nazanin" panose="00000400000000000000" pitchFamily="2" charset="-78"/>
            </a:rPr>
            <a:t>شبیه سازی</a:t>
          </a:r>
          <a:endParaRPr lang="en-US" sz="1100" b="1" dirty="0" smtClean="0">
            <a:cs typeface="B Nazanin" panose="00000400000000000000" pitchFamily="2" charset="-78"/>
          </a:endParaRPr>
        </a:p>
      </dgm:t>
    </dgm:pt>
    <dgm:pt modelId="{2E7FF11C-5BF1-48AF-BAF6-82C21745EA99}" type="parTrans" cxnId="{A91BF489-F256-4667-93D2-F5FF0664DCA4}">
      <dgm:prSet/>
      <dgm:spPr/>
      <dgm:t>
        <a:bodyPr/>
        <a:lstStyle/>
        <a:p>
          <a:endParaRPr lang="en-US"/>
        </a:p>
      </dgm:t>
    </dgm:pt>
    <dgm:pt modelId="{22D9174F-2134-4E8B-9AE0-4465348EA2BC}" type="sibTrans" cxnId="{A91BF489-F256-4667-93D2-F5FF0664DCA4}">
      <dgm:prSet/>
      <dgm:spPr/>
      <dgm:t>
        <a:bodyPr/>
        <a:lstStyle/>
        <a:p>
          <a:endParaRPr lang="en-US"/>
        </a:p>
      </dgm:t>
    </dgm:pt>
    <dgm:pt modelId="{EE47EC45-29DC-4DD9-A370-48C6B671B6C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6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منابع</a:t>
          </a:r>
          <a:endParaRPr lang="en-US" sz="1200" b="1" dirty="0" smtClean="0">
            <a:cs typeface="B Nazanin" panose="00000400000000000000" pitchFamily="2" charset="-78"/>
          </a:endParaRPr>
        </a:p>
      </dgm:t>
    </dgm:pt>
    <dgm:pt modelId="{A74A99B5-8719-4CF1-88C9-595F519CAE97}" type="parTrans" cxnId="{A99F4286-940C-479A-A235-B6A1D67A8D42}">
      <dgm:prSet/>
      <dgm:spPr/>
      <dgm:t>
        <a:bodyPr/>
        <a:lstStyle/>
        <a:p>
          <a:endParaRPr lang="en-US"/>
        </a:p>
      </dgm:t>
    </dgm:pt>
    <dgm:pt modelId="{36A3411C-4D18-477E-A915-6CB33664594F}" type="sibTrans" cxnId="{A99F4286-940C-479A-A235-B6A1D67A8D42}">
      <dgm:prSet/>
      <dgm:spPr/>
      <dgm:t>
        <a:bodyPr/>
        <a:lstStyle/>
        <a:p>
          <a:endParaRPr lang="en-US"/>
        </a:p>
      </dgm:t>
    </dgm:pt>
    <dgm:pt modelId="{929A2E61-7B6E-43E8-83B2-22AA3EF6C643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5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نتیجه گیری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36A14A50-43CE-40F8-9D16-37FE6FD846E0}" type="sibTrans" cxnId="{F727E00D-E489-4030-9085-F749D6AE7317}">
      <dgm:prSet/>
      <dgm:spPr/>
      <dgm:t>
        <a:bodyPr/>
        <a:lstStyle/>
        <a:p>
          <a:endParaRPr lang="en-US"/>
        </a:p>
      </dgm:t>
    </dgm:pt>
    <dgm:pt modelId="{668E0AF7-A9C6-49D5-B0A9-49835449F959}" type="parTrans" cxnId="{F727E00D-E489-4030-9085-F749D6AE7317}">
      <dgm:prSet/>
      <dgm:spPr/>
      <dgm:t>
        <a:bodyPr/>
        <a:lstStyle/>
        <a:p>
          <a:endParaRPr lang="en-US"/>
        </a:p>
      </dgm:t>
    </dgm:pt>
    <dgm:pt modelId="{D6E0B1AC-080C-4F0D-A76A-3D1F3AD89BF5}" type="pres">
      <dgm:prSet presAssocID="{8EA8379C-2FE1-4B19-B953-1535B74B099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EC14210-82FB-464A-B5AC-5EA0B0DA94A8}" type="pres">
      <dgm:prSet presAssocID="{B7C4E5A6-AF70-4D30-A66D-B49D40AE400F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2D3755A-8B42-4702-98E0-279B885B202E}" type="pres">
      <dgm:prSet presAssocID="{15E5FD42-8037-45B4-863F-120B9F7BDDB4}" presName="Accent1" presStyleCnt="0"/>
      <dgm:spPr/>
    </dgm:pt>
    <dgm:pt modelId="{A03832A0-B66F-4ABD-B1C2-B89A5A90264A}" type="pres">
      <dgm:prSet presAssocID="{15E5FD42-8037-45B4-863F-120B9F7BDDB4}" presName="Accent" presStyleLbl="bgShp" presStyleIdx="0" presStyleCnt="6"/>
      <dgm:spPr/>
    </dgm:pt>
    <dgm:pt modelId="{D6EB4791-45B6-43AF-AAF6-97A70F9884D0}" type="pres">
      <dgm:prSet presAssocID="{15E5FD42-8037-45B4-863F-120B9F7BDDB4}" presName="Child1" presStyleLbl="node1" presStyleIdx="0" presStyleCnt="6" custLinFactNeighborX="2690" custLinFactNeighborY="24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42529B-C4CB-4A93-8C54-65497CEFDED6}" type="pres">
      <dgm:prSet presAssocID="{6B5B6DE3-4C6A-45E5-ACA5-A9A56722F90F}" presName="Accent2" presStyleCnt="0"/>
      <dgm:spPr/>
    </dgm:pt>
    <dgm:pt modelId="{7E1EA351-F84A-4D79-A4ED-FCCFA8DF82E2}" type="pres">
      <dgm:prSet presAssocID="{6B5B6DE3-4C6A-45E5-ACA5-A9A56722F90F}" presName="Accent" presStyleLbl="bgShp" presStyleIdx="1" presStyleCnt="6"/>
      <dgm:spPr/>
    </dgm:pt>
    <dgm:pt modelId="{C6703537-87D3-4AF6-B93E-A5BAFBDE5992}" type="pres">
      <dgm:prSet presAssocID="{6B5B6DE3-4C6A-45E5-ACA5-A9A56722F90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189828-5CBF-4897-BECB-F66EE75A40F8}" type="pres">
      <dgm:prSet presAssocID="{E43DCCA1-DC20-42AF-831B-7F6ED2B0C015}" presName="Accent3" presStyleCnt="0"/>
      <dgm:spPr/>
    </dgm:pt>
    <dgm:pt modelId="{CED0E366-197E-4360-A5E8-59308BDE225E}" type="pres">
      <dgm:prSet presAssocID="{E43DCCA1-DC20-42AF-831B-7F6ED2B0C015}" presName="Accent" presStyleLbl="bgShp" presStyleIdx="2" presStyleCnt="6"/>
      <dgm:spPr/>
    </dgm:pt>
    <dgm:pt modelId="{7C81D5C1-65F3-4CE6-9A1E-281E71E128BB}" type="pres">
      <dgm:prSet presAssocID="{E43DCCA1-DC20-42AF-831B-7F6ED2B0C01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E1ED7-08F1-4C5A-94DC-9E9AD5BFF75F}" type="pres">
      <dgm:prSet presAssocID="{5BD392EC-9D59-440E-B677-15D15AEC19F1}" presName="Accent4" presStyleCnt="0"/>
      <dgm:spPr/>
    </dgm:pt>
    <dgm:pt modelId="{F29835FB-507B-46F1-B035-4ADA03FE878D}" type="pres">
      <dgm:prSet presAssocID="{5BD392EC-9D59-440E-B677-15D15AEC19F1}" presName="Accent" presStyleLbl="bgShp" presStyleIdx="3" presStyleCnt="6"/>
      <dgm:spPr/>
      <dgm:t>
        <a:bodyPr/>
        <a:lstStyle/>
        <a:p>
          <a:endParaRPr lang="en-US"/>
        </a:p>
      </dgm:t>
    </dgm:pt>
    <dgm:pt modelId="{7C1D62CE-6FD2-4C1C-8326-C37A8703CF0E}" type="pres">
      <dgm:prSet presAssocID="{5BD392EC-9D59-440E-B677-15D15AEC19F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1BACB-1AE2-4E2E-BC55-16D61AAB26B6}" type="pres">
      <dgm:prSet presAssocID="{929A2E61-7B6E-43E8-83B2-22AA3EF6C643}" presName="Accent5" presStyleCnt="0"/>
      <dgm:spPr/>
    </dgm:pt>
    <dgm:pt modelId="{CD063C84-1814-49D5-8FD7-B1BB3619AF0F}" type="pres">
      <dgm:prSet presAssocID="{929A2E61-7B6E-43E8-83B2-22AA3EF6C643}" presName="Accent" presStyleLbl="bgShp" presStyleIdx="4" presStyleCnt="6"/>
      <dgm:spPr/>
    </dgm:pt>
    <dgm:pt modelId="{FE8E7AC7-07F7-4BF4-BC9A-463C3E41F280}" type="pres">
      <dgm:prSet presAssocID="{929A2E61-7B6E-43E8-83B2-22AA3EF6C643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DDC9A1-A138-498F-842F-F8080540530D}" type="pres">
      <dgm:prSet presAssocID="{EE47EC45-29DC-4DD9-A370-48C6B671B6C7}" presName="Accent6" presStyleCnt="0"/>
      <dgm:spPr/>
    </dgm:pt>
    <dgm:pt modelId="{22FD18A1-F783-409C-81F1-9EBA68D78B62}" type="pres">
      <dgm:prSet presAssocID="{EE47EC45-29DC-4DD9-A370-48C6B671B6C7}" presName="Accent" presStyleLbl="bgShp" presStyleIdx="5" presStyleCnt="6"/>
      <dgm:spPr/>
    </dgm:pt>
    <dgm:pt modelId="{EF4280F5-7D7D-40A7-85DE-B0BB00850274}" type="pres">
      <dgm:prSet presAssocID="{EE47EC45-29DC-4DD9-A370-48C6B671B6C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7943E1-1734-44A7-81AF-A742F43B4786}" type="presOf" srcId="{6B5B6DE3-4C6A-45E5-ACA5-A9A56722F90F}" destId="{C6703537-87D3-4AF6-B93E-A5BAFBDE5992}" srcOrd="0" destOrd="0" presId="urn:microsoft.com/office/officeart/2011/layout/HexagonRadial"/>
    <dgm:cxn modelId="{8B87A7B0-3C00-4528-9A8E-A0F2C5C47B87}" type="presOf" srcId="{B7C4E5A6-AF70-4D30-A66D-B49D40AE400F}" destId="{0EC14210-82FB-464A-B5AC-5EA0B0DA94A8}" srcOrd="0" destOrd="0" presId="urn:microsoft.com/office/officeart/2011/layout/HexagonRadial"/>
    <dgm:cxn modelId="{5CF4A154-D923-4A46-A848-54A4D1B31827}" type="presOf" srcId="{E43DCCA1-DC20-42AF-831B-7F6ED2B0C015}" destId="{7C81D5C1-65F3-4CE6-9A1E-281E71E128BB}" srcOrd="0" destOrd="0" presId="urn:microsoft.com/office/officeart/2011/layout/HexagonRadial"/>
    <dgm:cxn modelId="{3D43C9F0-3C3C-4094-802D-E60B28BCFE30}" type="presOf" srcId="{5BD392EC-9D59-440E-B677-15D15AEC19F1}" destId="{7C1D62CE-6FD2-4C1C-8326-C37A8703CF0E}" srcOrd="0" destOrd="0" presId="urn:microsoft.com/office/officeart/2011/layout/HexagonRadial"/>
    <dgm:cxn modelId="{817BCB5E-8F81-4FCA-8325-9B9BBD435CCE}" srcId="{B7C4E5A6-AF70-4D30-A66D-B49D40AE400F}" destId="{6B5B6DE3-4C6A-45E5-ACA5-A9A56722F90F}" srcOrd="1" destOrd="0" parTransId="{3FED29BF-8BFE-4F94-9F72-D33FA10EE31B}" sibTransId="{906B5698-E09A-4350-92F7-AA1089D9C453}"/>
    <dgm:cxn modelId="{E041F86D-1850-43DF-BCD0-F80F041E5EF8}" type="presOf" srcId="{15E5FD42-8037-45B4-863F-120B9F7BDDB4}" destId="{D6EB4791-45B6-43AF-AAF6-97A70F9884D0}" srcOrd="0" destOrd="0" presId="urn:microsoft.com/office/officeart/2011/layout/HexagonRadial"/>
    <dgm:cxn modelId="{A99F4286-940C-479A-A235-B6A1D67A8D42}" srcId="{B7C4E5A6-AF70-4D30-A66D-B49D40AE400F}" destId="{EE47EC45-29DC-4DD9-A370-48C6B671B6C7}" srcOrd="5" destOrd="0" parTransId="{A74A99B5-8719-4CF1-88C9-595F519CAE97}" sibTransId="{36A3411C-4D18-477E-A915-6CB33664594F}"/>
    <dgm:cxn modelId="{1A4956EE-4C94-4694-8AB4-808454359058}" type="presOf" srcId="{8EA8379C-2FE1-4B19-B953-1535B74B0992}" destId="{D6E0B1AC-080C-4F0D-A76A-3D1F3AD89BF5}" srcOrd="0" destOrd="0" presId="urn:microsoft.com/office/officeart/2011/layout/HexagonRadial"/>
    <dgm:cxn modelId="{F727E00D-E489-4030-9085-F749D6AE7317}" srcId="{B7C4E5A6-AF70-4D30-A66D-B49D40AE400F}" destId="{929A2E61-7B6E-43E8-83B2-22AA3EF6C643}" srcOrd="4" destOrd="0" parTransId="{668E0AF7-A9C6-49D5-B0A9-49835449F959}" sibTransId="{36A14A50-43CE-40F8-9D16-37FE6FD846E0}"/>
    <dgm:cxn modelId="{E71CC029-A3B3-44FB-B8E9-6E66636E1660}" type="presOf" srcId="{EE47EC45-29DC-4DD9-A370-48C6B671B6C7}" destId="{EF4280F5-7D7D-40A7-85DE-B0BB00850274}" srcOrd="0" destOrd="0" presId="urn:microsoft.com/office/officeart/2011/layout/HexagonRadial"/>
    <dgm:cxn modelId="{918D73D7-439E-4A11-9820-B0FB110A8411}" srcId="{B7C4E5A6-AF70-4D30-A66D-B49D40AE400F}" destId="{E43DCCA1-DC20-42AF-831B-7F6ED2B0C015}" srcOrd="2" destOrd="0" parTransId="{F1A5377B-AAD8-4F43-AF36-93116BAD5454}" sibTransId="{67AEEA5E-2645-40B8-9B83-A45A10EA2628}"/>
    <dgm:cxn modelId="{156204F8-5EDF-4C0C-BDF8-BBD3EA6E344C}" srcId="{8EA8379C-2FE1-4B19-B953-1535B74B0992}" destId="{B7C4E5A6-AF70-4D30-A66D-B49D40AE400F}" srcOrd="0" destOrd="0" parTransId="{A24A329C-DCF2-48DE-B55E-279D579213EA}" sibTransId="{74398022-945E-4122-BB22-EDE62A5647E9}"/>
    <dgm:cxn modelId="{0687FB5C-73BD-4692-9478-F181B537146C}" type="presOf" srcId="{929A2E61-7B6E-43E8-83B2-22AA3EF6C643}" destId="{FE8E7AC7-07F7-4BF4-BC9A-463C3E41F280}" srcOrd="0" destOrd="0" presId="urn:microsoft.com/office/officeart/2011/layout/HexagonRadial"/>
    <dgm:cxn modelId="{A91BF489-F256-4667-93D2-F5FF0664DCA4}" srcId="{B7C4E5A6-AF70-4D30-A66D-B49D40AE400F}" destId="{5BD392EC-9D59-440E-B677-15D15AEC19F1}" srcOrd="3" destOrd="0" parTransId="{2E7FF11C-5BF1-48AF-BAF6-82C21745EA99}" sibTransId="{22D9174F-2134-4E8B-9AE0-4465348EA2BC}"/>
    <dgm:cxn modelId="{F01AF8F7-CE22-4CD1-B2EE-967DBE7FA4BE}" srcId="{B7C4E5A6-AF70-4D30-A66D-B49D40AE400F}" destId="{15E5FD42-8037-45B4-863F-120B9F7BDDB4}" srcOrd="0" destOrd="0" parTransId="{34B2A18F-E1D5-41FA-B1E0-F7CC410453D4}" sibTransId="{BDF7D630-881B-4742-872A-720EA81F4A58}"/>
    <dgm:cxn modelId="{9B425194-5E17-4F29-BE35-C14065713369}" type="presParOf" srcId="{D6E0B1AC-080C-4F0D-A76A-3D1F3AD89BF5}" destId="{0EC14210-82FB-464A-B5AC-5EA0B0DA94A8}" srcOrd="0" destOrd="0" presId="urn:microsoft.com/office/officeart/2011/layout/HexagonRadial"/>
    <dgm:cxn modelId="{D70270C0-8AB7-476A-8F54-C74E6113FB2B}" type="presParOf" srcId="{D6E0B1AC-080C-4F0D-A76A-3D1F3AD89BF5}" destId="{A2D3755A-8B42-4702-98E0-279B885B202E}" srcOrd="1" destOrd="0" presId="urn:microsoft.com/office/officeart/2011/layout/HexagonRadial"/>
    <dgm:cxn modelId="{0981C9E7-D3EC-4400-9E98-15D7A7861CDA}" type="presParOf" srcId="{A2D3755A-8B42-4702-98E0-279B885B202E}" destId="{A03832A0-B66F-4ABD-B1C2-B89A5A90264A}" srcOrd="0" destOrd="0" presId="urn:microsoft.com/office/officeart/2011/layout/HexagonRadial"/>
    <dgm:cxn modelId="{8BF64505-C358-42DE-B7AB-142F19B5C516}" type="presParOf" srcId="{D6E0B1AC-080C-4F0D-A76A-3D1F3AD89BF5}" destId="{D6EB4791-45B6-43AF-AAF6-97A70F9884D0}" srcOrd="2" destOrd="0" presId="urn:microsoft.com/office/officeart/2011/layout/HexagonRadial"/>
    <dgm:cxn modelId="{61B00F61-8C82-429A-ADB6-BE6DFA3C9B31}" type="presParOf" srcId="{D6E0B1AC-080C-4F0D-A76A-3D1F3AD89BF5}" destId="{D342529B-C4CB-4A93-8C54-65497CEFDED6}" srcOrd="3" destOrd="0" presId="urn:microsoft.com/office/officeart/2011/layout/HexagonRadial"/>
    <dgm:cxn modelId="{0EE58007-10AC-4767-A605-D1DB8016D789}" type="presParOf" srcId="{D342529B-C4CB-4A93-8C54-65497CEFDED6}" destId="{7E1EA351-F84A-4D79-A4ED-FCCFA8DF82E2}" srcOrd="0" destOrd="0" presId="urn:microsoft.com/office/officeart/2011/layout/HexagonRadial"/>
    <dgm:cxn modelId="{63A95E41-3C80-4198-9C26-DBDDD733B22A}" type="presParOf" srcId="{D6E0B1AC-080C-4F0D-A76A-3D1F3AD89BF5}" destId="{C6703537-87D3-4AF6-B93E-A5BAFBDE5992}" srcOrd="4" destOrd="0" presId="urn:microsoft.com/office/officeart/2011/layout/HexagonRadial"/>
    <dgm:cxn modelId="{6C7DB0DE-4E43-447B-80A0-39B80B5F5BAA}" type="presParOf" srcId="{D6E0B1AC-080C-4F0D-A76A-3D1F3AD89BF5}" destId="{9F189828-5CBF-4897-BECB-F66EE75A40F8}" srcOrd="5" destOrd="0" presId="urn:microsoft.com/office/officeart/2011/layout/HexagonRadial"/>
    <dgm:cxn modelId="{1D9737E2-C5AC-450D-8F22-A0677BA4CA4E}" type="presParOf" srcId="{9F189828-5CBF-4897-BECB-F66EE75A40F8}" destId="{CED0E366-197E-4360-A5E8-59308BDE225E}" srcOrd="0" destOrd="0" presId="urn:microsoft.com/office/officeart/2011/layout/HexagonRadial"/>
    <dgm:cxn modelId="{1C48A37A-9516-418D-BA99-660DEF964DC3}" type="presParOf" srcId="{D6E0B1AC-080C-4F0D-A76A-3D1F3AD89BF5}" destId="{7C81D5C1-65F3-4CE6-9A1E-281E71E128BB}" srcOrd="6" destOrd="0" presId="urn:microsoft.com/office/officeart/2011/layout/HexagonRadial"/>
    <dgm:cxn modelId="{124D9832-0C7C-4515-8EC4-FBA5F18558A6}" type="presParOf" srcId="{D6E0B1AC-080C-4F0D-A76A-3D1F3AD89BF5}" destId="{25DE1ED7-08F1-4C5A-94DC-9E9AD5BFF75F}" srcOrd="7" destOrd="0" presId="urn:microsoft.com/office/officeart/2011/layout/HexagonRadial"/>
    <dgm:cxn modelId="{3BBCDF9D-D6D4-4314-9C8E-FF374FE5560A}" type="presParOf" srcId="{25DE1ED7-08F1-4C5A-94DC-9E9AD5BFF75F}" destId="{F29835FB-507B-46F1-B035-4ADA03FE878D}" srcOrd="0" destOrd="0" presId="urn:microsoft.com/office/officeart/2011/layout/HexagonRadial"/>
    <dgm:cxn modelId="{694B9C18-B8FE-4AD2-8FD4-7CD812502011}" type="presParOf" srcId="{D6E0B1AC-080C-4F0D-A76A-3D1F3AD89BF5}" destId="{7C1D62CE-6FD2-4C1C-8326-C37A8703CF0E}" srcOrd="8" destOrd="0" presId="urn:microsoft.com/office/officeart/2011/layout/HexagonRadial"/>
    <dgm:cxn modelId="{3074717C-8D35-4956-A98D-547106FAE772}" type="presParOf" srcId="{D6E0B1AC-080C-4F0D-A76A-3D1F3AD89BF5}" destId="{4CC1BACB-1AE2-4E2E-BC55-16D61AAB26B6}" srcOrd="9" destOrd="0" presId="urn:microsoft.com/office/officeart/2011/layout/HexagonRadial"/>
    <dgm:cxn modelId="{8F5959B6-4F33-43FD-80F9-1A6BC0F46816}" type="presParOf" srcId="{4CC1BACB-1AE2-4E2E-BC55-16D61AAB26B6}" destId="{CD063C84-1814-49D5-8FD7-B1BB3619AF0F}" srcOrd="0" destOrd="0" presId="urn:microsoft.com/office/officeart/2011/layout/HexagonRadial"/>
    <dgm:cxn modelId="{A35B043B-30A5-460E-B740-6D0E5AD1B0BC}" type="presParOf" srcId="{D6E0B1AC-080C-4F0D-A76A-3D1F3AD89BF5}" destId="{FE8E7AC7-07F7-4BF4-BC9A-463C3E41F280}" srcOrd="10" destOrd="0" presId="urn:microsoft.com/office/officeart/2011/layout/HexagonRadial"/>
    <dgm:cxn modelId="{30E7DEBE-D562-4162-BB91-CD9712221411}" type="presParOf" srcId="{D6E0B1AC-080C-4F0D-A76A-3D1F3AD89BF5}" destId="{43DDC9A1-A138-498F-842F-F8080540530D}" srcOrd="11" destOrd="0" presId="urn:microsoft.com/office/officeart/2011/layout/HexagonRadial"/>
    <dgm:cxn modelId="{DFF5C0FF-D177-41AB-A94D-AA43E31F1003}" type="presParOf" srcId="{43DDC9A1-A138-498F-842F-F8080540530D}" destId="{22FD18A1-F783-409C-81F1-9EBA68D78B62}" srcOrd="0" destOrd="0" presId="urn:microsoft.com/office/officeart/2011/layout/HexagonRadial"/>
    <dgm:cxn modelId="{8F1A8B27-A91A-4B67-87AB-E10A2FD7D743}" type="presParOf" srcId="{D6E0B1AC-080C-4F0D-A76A-3D1F3AD89BF5}" destId="{EF4280F5-7D7D-40A7-85DE-B0BB0085027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EA8379C-2FE1-4B19-B953-1535B74B0992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C4E5A6-AF70-4D30-A66D-B49D40AE400F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فهرست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مطالب</a:t>
          </a:r>
          <a:endParaRPr lang="en-US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A24A329C-DCF2-48DE-B55E-279D579213EA}" type="parTrans" cxnId="{156204F8-5EDF-4C0C-BDF8-BBD3EA6E344C}">
      <dgm:prSet/>
      <dgm:spPr/>
      <dgm:t>
        <a:bodyPr/>
        <a:lstStyle/>
        <a:p>
          <a:endParaRPr lang="en-US"/>
        </a:p>
      </dgm:t>
    </dgm:pt>
    <dgm:pt modelId="{74398022-945E-4122-BB22-EDE62A5647E9}" type="sibTrans" cxnId="{156204F8-5EDF-4C0C-BDF8-BBD3EA6E344C}">
      <dgm:prSet/>
      <dgm:spPr/>
      <dgm:t>
        <a:bodyPr/>
        <a:lstStyle/>
        <a:p>
          <a:endParaRPr lang="en-US"/>
        </a:p>
      </dgm:t>
    </dgm:pt>
    <dgm:pt modelId="{15E5FD42-8037-45B4-863F-120B9F7BDDB4}">
      <dgm:prSet phldrT="[Text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1</a:t>
          </a:r>
          <a:endParaRPr lang="en-US" sz="1200" b="1" dirty="0" smtClean="0">
            <a:cs typeface="B Nazanin" panose="00000400000000000000" pitchFamily="2" charset="-78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چکیده</a:t>
          </a:r>
          <a:endParaRPr lang="en-US" sz="1200" b="1" dirty="0" smtClean="0">
            <a:cs typeface="B Nazanin" panose="00000400000000000000" pitchFamily="2" charset="-78"/>
          </a:endParaRPr>
        </a:p>
      </dgm:t>
    </dgm:pt>
    <dgm:pt modelId="{34B2A18F-E1D5-41FA-B1E0-F7CC410453D4}" type="parTrans" cxnId="{F01AF8F7-CE22-4CD1-B2EE-967DBE7FA4BE}">
      <dgm:prSet/>
      <dgm:spPr/>
      <dgm:t>
        <a:bodyPr/>
        <a:lstStyle/>
        <a:p>
          <a:endParaRPr lang="en-US"/>
        </a:p>
      </dgm:t>
    </dgm:pt>
    <dgm:pt modelId="{BDF7D630-881B-4742-872A-720EA81F4A58}" type="sibTrans" cxnId="{F01AF8F7-CE22-4CD1-B2EE-967DBE7FA4BE}">
      <dgm:prSet/>
      <dgm:spPr/>
      <dgm:t>
        <a:bodyPr/>
        <a:lstStyle/>
        <a:p>
          <a:endParaRPr lang="en-US"/>
        </a:p>
      </dgm:t>
    </dgm:pt>
    <dgm:pt modelId="{6B5B6DE3-4C6A-45E5-ACA5-A9A56722F90F}">
      <dgm:prSet phldrT="[Text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مقدمه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3FED29BF-8BFE-4F94-9F72-D33FA10EE31B}" type="parTrans" cxnId="{817BCB5E-8F81-4FCA-8325-9B9BBD435CCE}">
      <dgm:prSet/>
      <dgm:spPr/>
      <dgm:t>
        <a:bodyPr/>
        <a:lstStyle/>
        <a:p>
          <a:endParaRPr lang="en-US"/>
        </a:p>
      </dgm:t>
    </dgm:pt>
    <dgm:pt modelId="{906B5698-E09A-4350-92F7-AA1089D9C453}" type="sibTrans" cxnId="{817BCB5E-8F81-4FCA-8325-9B9BBD435CCE}">
      <dgm:prSet/>
      <dgm:spPr/>
      <dgm:t>
        <a:bodyPr/>
        <a:lstStyle/>
        <a:p>
          <a:endParaRPr lang="en-US"/>
        </a:p>
      </dgm:t>
    </dgm:pt>
    <dgm:pt modelId="{E43DCCA1-DC20-42AF-831B-7F6ED2B0C015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3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معماری سیستم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F1A5377B-AAD8-4F43-AF36-93116BAD5454}" type="parTrans" cxnId="{918D73D7-439E-4A11-9820-B0FB110A8411}">
      <dgm:prSet/>
      <dgm:spPr/>
      <dgm:t>
        <a:bodyPr/>
        <a:lstStyle/>
        <a:p>
          <a:endParaRPr lang="en-US"/>
        </a:p>
      </dgm:t>
    </dgm:pt>
    <dgm:pt modelId="{67AEEA5E-2645-40B8-9B83-A45A10EA2628}" type="sibTrans" cxnId="{918D73D7-439E-4A11-9820-B0FB110A8411}">
      <dgm:prSet/>
      <dgm:spPr/>
      <dgm:t>
        <a:bodyPr/>
        <a:lstStyle/>
        <a:p>
          <a:endParaRPr lang="en-US"/>
        </a:p>
      </dgm:t>
    </dgm:pt>
    <dgm:pt modelId="{5BD392EC-9D59-440E-B677-15D15AEC19F1}">
      <dgm:prSet phldrT="[Text]" custT="1"/>
      <dgm:spPr>
        <a:solidFill>
          <a:srgbClr val="659B96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4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100" b="1" dirty="0" smtClean="0">
              <a:cs typeface="B Nazanin" panose="00000400000000000000" pitchFamily="2" charset="-78"/>
            </a:rPr>
            <a:t>شبیه سازی</a:t>
          </a:r>
          <a:endParaRPr lang="en-US" sz="1100" b="1" dirty="0" smtClean="0">
            <a:cs typeface="B Nazanin" panose="00000400000000000000" pitchFamily="2" charset="-78"/>
          </a:endParaRPr>
        </a:p>
      </dgm:t>
    </dgm:pt>
    <dgm:pt modelId="{2E7FF11C-5BF1-48AF-BAF6-82C21745EA99}" type="parTrans" cxnId="{A91BF489-F256-4667-93D2-F5FF0664DCA4}">
      <dgm:prSet/>
      <dgm:spPr/>
      <dgm:t>
        <a:bodyPr/>
        <a:lstStyle/>
        <a:p>
          <a:endParaRPr lang="en-US"/>
        </a:p>
      </dgm:t>
    </dgm:pt>
    <dgm:pt modelId="{22D9174F-2134-4E8B-9AE0-4465348EA2BC}" type="sibTrans" cxnId="{A91BF489-F256-4667-93D2-F5FF0664DCA4}">
      <dgm:prSet/>
      <dgm:spPr/>
      <dgm:t>
        <a:bodyPr/>
        <a:lstStyle/>
        <a:p>
          <a:endParaRPr lang="en-US"/>
        </a:p>
      </dgm:t>
    </dgm:pt>
    <dgm:pt modelId="{EE47EC45-29DC-4DD9-A370-48C6B671B6C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6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منابع</a:t>
          </a:r>
          <a:endParaRPr lang="en-US" sz="1200" b="1" dirty="0" smtClean="0">
            <a:cs typeface="B Nazanin" panose="00000400000000000000" pitchFamily="2" charset="-78"/>
          </a:endParaRPr>
        </a:p>
      </dgm:t>
    </dgm:pt>
    <dgm:pt modelId="{A74A99B5-8719-4CF1-88C9-595F519CAE97}" type="parTrans" cxnId="{A99F4286-940C-479A-A235-B6A1D67A8D42}">
      <dgm:prSet/>
      <dgm:spPr/>
      <dgm:t>
        <a:bodyPr/>
        <a:lstStyle/>
        <a:p>
          <a:endParaRPr lang="en-US"/>
        </a:p>
      </dgm:t>
    </dgm:pt>
    <dgm:pt modelId="{36A3411C-4D18-477E-A915-6CB33664594F}" type="sibTrans" cxnId="{A99F4286-940C-479A-A235-B6A1D67A8D42}">
      <dgm:prSet/>
      <dgm:spPr/>
      <dgm:t>
        <a:bodyPr/>
        <a:lstStyle/>
        <a:p>
          <a:endParaRPr lang="en-US"/>
        </a:p>
      </dgm:t>
    </dgm:pt>
    <dgm:pt modelId="{929A2E61-7B6E-43E8-83B2-22AA3EF6C643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5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نتیجه گیری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36A14A50-43CE-40F8-9D16-37FE6FD846E0}" type="sibTrans" cxnId="{F727E00D-E489-4030-9085-F749D6AE7317}">
      <dgm:prSet/>
      <dgm:spPr/>
      <dgm:t>
        <a:bodyPr/>
        <a:lstStyle/>
        <a:p>
          <a:endParaRPr lang="en-US"/>
        </a:p>
      </dgm:t>
    </dgm:pt>
    <dgm:pt modelId="{668E0AF7-A9C6-49D5-B0A9-49835449F959}" type="parTrans" cxnId="{F727E00D-E489-4030-9085-F749D6AE7317}">
      <dgm:prSet/>
      <dgm:spPr/>
      <dgm:t>
        <a:bodyPr/>
        <a:lstStyle/>
        <a:p>
          <a:endParaRPr lang="en-US"/>
        </a:p>
      </dgm:t>
    </dgm:pt>
    <dgm:pt modelId="{D6E0B1AC-080C-4F0D-A76A-3D1F3AD89BF5}" type="pres">
      <dgm:prSet presAssocID="{8EA8379C-2FE1-4B19-B953-1535B74B099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EC14210-82FB-464A-B5AC-5EA0B0DA94A8}" type="pres">
      <dgm:prSet presAssocID="{B7C4E5A6-AF70-4D30-A66D-B49D40AE400F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2D3755A-8B42-4702-98E0-279B885B202E}" type="pres">
      <dgm:prSet presAssocID="{15E5FD42-8037-45B4-863F-120B9F7BDDB4}" presName="Accent1" presStyleCnt="0"/>
      <dgm:spPr/>
    </dgm:pt>
    <dgm:pt modelId="{A03832A0-B66F-4ABD-B1C2-B89A5A90264A}" type="pres">
      <dgm:prSet presAssocID="{15E5FD42-8037-45B4-863F-120B9F7BDDB4}" presName="Accent" presStyleLbl="bgShp" presStyleIdx="0" presStyleCnt="6"/>
      <dgm:spPr/>
    </dgm:pt>
    <dgm:pt modelId="{D6EB4791-45B6-43AF-AAF6-97A70F9884D0}" type="pres">
      <dgm:prSet presAssocID="{15E5FD42-8037-45B4-863F-120B9F7BDDB4}" presName="Child1" presStyleLbl="node1" presStyleIdx="0" presStyleCnt="6" custLinFactNeighborX="2690" custLinFactNeighborY="24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42529B-C4CB-4A93-8C54-65497CEFDED6}" type="pres">
      <dgm:prSet presAssocID="{6B5B6DE3-4C6A-45E5-ACA5-A9A56722F90F}" presName="Accent2" presStyleCnt="0"/>
      <dgm:spPr/>
    </dgm:pt>
    <dgm:pt modelId="{7E1EA351-F84A-4D79-A4ED-FCCFA8DF82E2}" type="pres">
      <dgm:prSet presAssocID="{6B5B6DE3-4C6A-45E5-ACA5-A9A56722F90F}" presName="Accent" presStyleLbl="bgShp" presStyleIdx="1" presStyleCnt="6"/>
      <dgm:spPr/>
    </dgm:pt>
    <dgm:pt modelId="{C6703537-87D3-4AF6-B93E-A5BAFBDE5992}" type="pres">
      <dgm:prSet presAssocID="{6B5B6DE3-4C6A-45E5-ACA5-A9A56722F90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189828-5CBF-4897-BECB-F66EE75A40F8}" type="pres">
      <dgm:prSet presAssocID="{E43DCCA1-DC20-42AF-831B-7F6ED2B0C015}" presName="Accent3" presStyleCnt="0"/>
      <dgm:spPr/>
    </dgm:pt>
    <dgm:pt modelId="{CED0E366-197E-4360-A5E8-59308BDE225E}" type="pres">
      <dgm:prSet presAssocID="{E43DCCA1-DC20-42AF-831B-7F6ED2B0C015}" presName="Accent" presStyleLbl="bgShp" presStyleIdx="2" presStyleCnt="6"/>
      <dgm:spPr/>
    </dgm:pt>
    <dgm:pt modelId="{7C81D5C1-65F3-4CE6-9A1E-281E71E128BB}" type="pres">
      <dgm:prSet presAssocID="{E43DCCA1-DC20-42AF-831B-7F6ED2B0C01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E1ED7-08F1-4C5A-94DC-9E9AD5BFF75F}" type="pres">
      <dgm:prSet presAssocID="{5BD392EC-9D59-440E-B677-15D15AEC19F1}" presName="Accent4" presStyleCnt="0"/>
      <dgm:spPr/>
    </dgm:pt>
    <dgm:pt modelId="{F29835FB-507B-46F1-B035-4ADA03FE878D}" type="pres">
      <dgm:prSet presAssocID="{5BD392EC-9D59-440E-B677-15D15AEC19F1}" presName="Accent" presStyleLbl="bgShp" presStyleIdx="3" presStyleCnt="6"/>
      <dgm:spPr/>
      <dgm:t>
        <a:bodyPr/>
        <a:lstStyle/>
        <a:p>
          <a:endParaRPr lang="en-US"/>
        </a:p>
      </dgm:t>
    </dgm:pt>
    <dgm:pt modelId="{7C1D62CE-6FD2-4C1C-8326-C37A8703CF0E}" type="pres">
      <dgm:prSet presAssocID="{5BD392EC-9D59-440E-B677-15D15AEC19F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1BACB-1AE2-4E2E-BC55-16D61AAB26B6}" type="pres">
      <dgm:prSet presAssocID="{929A2E61-7B6E-43E8-83B2-22AA3EF6C643}" presName="Accent5" presStyleCnt="0"/>
      <dgm:spPr/>
    </dgm:pt>
    <dgm:pt modelId="{CD063C84-1814-49D5-8FD7-B1BB3619AF0F}" type="pres">
      <dgm:prSet presAssocID="{929A2E61-7B6E-43E8-83B2-22AA3EF6C643}" presName="Accent" presStyleLbl="bgShp" presStyleIdx="4" presStyleCnt="6"/>
      <dgm:spPr/>
    </dgm:pt>
    <dgm:pt modelId="{FE8E7AC7-07F7-4BF4-BC9A-463C3E41F280}" type="pres">
      <dgm:prSet presAssocID="{929A2E61-7B6E-43E8-83B2-22AA3EF6C643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DDC9A1-A138-498F-842F-F8080540530D}" type="pres">
      <dgm:prSet presAssocID="{EE47EC45-29DC-4DD9-A370-48C6B671B6C7}" presName="Accent6" presStyleCnt="0"/>
      <dgm:spPr/>
    </dgm:pt>
    <dgm:pt modelId="{22FD18A1-F783-409C-81F1-9EBA68D78B62}" type="pres">
      <dgm:prSet presAssocID="{EE47EC45-29DC-4DD9-A370-48C6B671B6C7}" presName="Accent" presStyleLbl="bgShp" presStyleIdx="5" presStyleCnt="6"/>
      <dgm:spPr/>
    </dgm:pt>
    <dgm:pt modelId="{EF4280F5-7D7D-40A7-85DE-B0BB00850274}" type="pres">
      <dgm:prSet presAssocID="{EE47EC45-29DC-4DD9-A370-48C6B671B6C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7BCB5E-8F81-4FCA-8325-9B9BBD435CCE}" srcId="{B7C4E5A6-AF70-4D30-A66D-B49D40AE400F}" destId="{6B5B6DE3-4C6A-45E5-ACA5-A9A56722F90F}" srcOrd="1" destOrd="0" parTransId="{3FED29BF-8BFE-4F94-9F72-D33FA10EE31B}" sibTransId="{906B5698-E09A-4350-92F7-AA1089D9C453}"/>
    <dgm:cxn modelId="{C8C31898-A47F-40A6-9FD5-9479C0568340}" type="presOf" srcId="{929A2E61-7B6E-43E8-83B2-22AA3EF6C643}" destId="{FE8E7AC7-07F7-4BF4-BC9A-463C3E41F280}" srcOrd="0" destOrd="0" presId="urn:microsoft.com/office/officeart/2011/layout/HexagonRadial"/>
    <dgm:cxn modelId="{13062AE3-AC35-4205-97CA-670E44818B78}" type="presOf" srcId="{B7C4E5A6-AF70-4D30-A66D-B49D40AE400F}" destId="{0EC14210-82FB-464A-B5AC-5EA0B0DA94A8}" srcOrd="0" destOrd="0" presId="urn:microsoft.com/office/officeart/2011/layout/HexagonRadial"/>
    <dgm:cxn modelId="{EDE7C55B-2136-41EE-9064-5FEECA136790}" type="presOf" srcId="{6B5B6DE3-4C6A-45E5-ACA5-A9A56722F90F}" destId="{C6703537-87D3-4AF6-B93E-A5BAFBDE5992}" srcOrd="0" destOrd="0" presId="urn:microsoft.com/office/officeart/2011/layout/HexagonRadial"/>
    <dgm:cxn modelId="{A99F4286-940C-479A-A235-B6A1D67A8D42}" srcId="{B7C4E5A6-AF70-4D30-A66D-B49D40AE400F}" destId="{EE47EC45-29DC-4DD9-A370-48C6B671B6C7}" srcOrd="5" destOrd="0" parTransId="{A74A99B5-8719-4CF1-88C9-595F519CAE97}" sibTransId="{36A3411C-4D18-477E-A915-6CB33664594F}"/>
    <dgm:cxn modelId="{10EF2D36-F0E6-4819-9932-DD0EEE105079}" type="presOf" srcId="{8EA8379C-2FE1-4B19-B953-1535B74B0992}" destId="{D6E0B1AC-080C-4F0D-A76A-3D1F3AD89BF5}" srcOrd="0" destOrd="0" presId="urn:microsoft.com/office/officeart/2011/layout/HexagonRadial"/>
    <dgm:cxn modelId="{F727E00D-E489-4030-9085-F749D6AE7317}" srcId="{B7C4E5A6-AF70-4D30-A66D-B49D40AE400F}" destId="{929A2E61-7B6E-43E8-83B2-22AA3EF6C643}" srcOrd="4" destOrd="0" parTransId="{668E0AF7-A9C6-49D5-B0A9-49835449F959}" sibTransId="{36A14A50-43CE-40F8-9D16-37FE6FD846E0}"/>
    <dgm:cxn modelId="{EDAE5593-B36E-4B47-8CE7-63AC3672A9AC}" type="presOf" srcId="{EE47EC45-29DC-4DD9-A370-48C6B671B6C7}" destId="{EF4280F5-7D7D-40A7-85DE-B0BB00850274}" srcOrd="0" destOrd="0" presId="urn:microsoft.com/office/officeart/2011/layout/HexagonRadial"/>
    <dgm:cxn modelId="{FA28CFD7-54EF-4460-84B1-75B5BAFDF2A2}" type="presOf" srcId="{5BD392EC-9D59-440E-B677-15D15AEC19F1}" destId="{7C1D62CE-6FD2-4C1C-8326-C37A8703CF0E}" srcOrd="0" destOrd="0" presId="urn:microsoft.com/office/officeart/2011/layout/HexagonRadial"/>
    <dgm:cxn modelId="{B1E5079C-E532-4AC7-95B6-BD2E953F3DA5}" type="presOf" srcId="{E43DCCA1-DC20-42AF-831B-7F6ED2B0C015}" destId="{7C81D5C1-65F3-4CE6-9A1E-281E71E128BB}" srcOrd="0" destOrd="0" presId="urn:microsoft.com/office/officeart/2011/layout/HexagonRadial"/>
    <dgm:cxn modelId="{918D73D7-439E-4A11-9820-B0FB110A8411}" srcId="{B7C4E5A6-AF70-4D30-A66D-B49D40AE400F}" destId="{E43DCCA1-DC20-42AF-831B-7F6ED2B0C015}" srcOrd="2" destOrd="0" parTransId="{F1A5377B-AAD8-4F43-AF36-93116BAD5454}" sibTransId="{67AEEA5E-2645-40B8-9B83-A45A10EA2628}"/>
    <dgm:cxn modelId="{156204F8-5EDF-4C0C-BDF8-BBD3EA6E344C}" srcId="{8EA8379C-2FE1-4B19-B953-1535B74B0992}" destId="{B7C4E5A6-AF70-4D30-A66D-B49D40AE400F}" srcOrd="0" destOrd="0" parTransId="{A24A329C-DCF2-48DE-B55E-279D579213EA}" sibTransId="{74398022-945E-4122-BB22-EDE62A5647E9}"/>
    <dgm:cxn modelId="{A91BF489-F256-4667-93D2-F5FF0664DCA4}" srcId="{B7C4E5A6-AF70-4D30-A66D-B49D40AE400F}" destId="{5BD392EC-9D59-440E-B677-15D15AEC19F1}" srcOrd="3" destOrd="0" parTransId="{2E7FF11C-5BF1-48AF-BAF6-82C21745EA99}" sibTransId="{22D9174F-2134-4E8B-9AE0-4465348EA2BC}"/>
    <dgm:cxn modelId="{17DC462C-25E6-47A1-8A7C-3D2949662A9E}" type="presOf" srcId="{15E5FD42-8037-45B4-863F-120B9F7BDDB4}" destId="{D6EB4791-45B6-43AF-AAF6-97A70F9884D0}" srcOrd="0" destOrd="0" presId="urn:microsoft.com/office/officeart/2011/layout/HexagonRadial"/>
    <dgm:cxn modelId="{F01AF8F7-CE22-4CD1-B2EE-967DBE7FA4BE}" srcId="{B7C4E5A6-AF70-4D30-A66D-B49D40AE400F}" destId="{15E5FD42-8037-45B4-863F-120B9F7BDDB4}" srcOrd="0" destOrd="0" parTransId="{34B2A18F-E1D5-41FA-B1E0-F7CC410453D4}" sibTransId="{BDF7D630-881B-4742-872A-720EA81F4A58}"/>
    <dgm:cxn modelId="{9DAF6758-4A40-4742-B98E-2C4E0847882E}" type="presParOf" srcId="{D6E0B1AC-080C-4F0D-A76A-3D1F3AD89BF5}" destId="{0EC14210-82FB-464A-B5AC-5EA0B0DA94A8}" srcOrd="0" destOrd="0" presId="urn:microsoft.com/office/officeart/2011/layout/HexagonRadial"/>
    <dgm:cxn modelId="{E487A944-91A6-4ABA-A771-4415DBA4B08D}" type="presParOf" srcId="{D6E0B1AC-080C-4F0D-A76A-3D1F3AD89BF5}" destId="{A2D3755A-8B42-4702-98E0-279B885B202E}" srcOrd="1" destOrd="0" presId="urn:microsoft.com/office/officeart/2011/layout/HexagonRadial"/>
    <dgm:cxn modelId="{05E33C2C-F133-44DC-8513-ABCC616CEFE0}" type="presParOf" srcId="{A2D3755A-8B42-4702-98E0-279B885B202E}" destId="{A03832A0-B66F-4ABD-B1C2-B89A5A90264A}" srcOrd="0" destOrd="0" presId="urn:microsoft.com/office/officeart/2011/layout/HexagonRadial"/>
    <dgm:cxn modelId="{8A2A0FBA-CD7D-4F28-AFAB-F6E65EFC6D06}" type="presParOf" srcId="{D6E0B1AC-080C-4F0D-A76A-3D1F3AD89BF5}" destId="{D6EB4791-45B6-43AF-AAF6-97A70F9884D0}" srcOrd="2" destOrd="0" presId="urn:microsoft.com/office/officeart/2011/layout/HexagonRadial"/>
    <dgm:cxn modelId="{4D0AEB9A-5F95-4EF0-BF3D-E77B2741F2C5}" type="presParOf" srcId="{D6E0B1AC-080C-4F0D-A76A-3D1F3AD89BF5}" destId="{D342529B-C4CB-4A93-8C54-65497CEFDED6}" srcOrd="3" destOrd="0" presId="urn:microsoft.com/office/officeart/2011/layout/HexagonRadial"/>
    <dgm:cxn modelId="{CD71265D-BC2F-42A8-8C16-BDCBFB7B06E2}" type="presParOf" srcId="{D342529B-C4CB-4A93-8C54-65497CEFDED6}" destId="{7E1EA351-F84A-4D79-A4ED-FCCFA8DF82E2}" srcOrd="0" destOrd="0" presId="urn:microsoft.com/office/officeart/2011/layout/HexagonRadial"/>
    <dgm:cxn modelId="{368B7524-F547-46DA-A8F6-62E433F44CF3}" type="presParOf" srcId="{D6E0B1AC-080C-4F0D-A76A-3D1F3AD89BF5}" destId="{C6703537-87D3-4AF6-B93E-A5BAFBDE5992}" srcOrd="4" destOrd="0" presId="urn:microsoft.com/office/officeart/2011/layout/HexagonRadial"/>
    <dgm:cxn modelId="{D0743119-2AB4-438E-BFCC-02FC7A1985FA}" type="presParOf" srcId="{D6E0B1AC-080C-4F0D-A76A-3D1F3AD89BF5}" destId="{9F189828-5CBF-4897-BECB-F66EE75A40F8}" srcOrd="5" destOrd="0" presId="urn:microsoft.com/office/officeart/2011/layout/HexagonRadial"/>
    <dgm:cxn modelId="{630BD5E6-12CC-4D0A-8635-9F1A34AE5713}" type="presParOf" srcId="{9F189828-5CBF-4897-BECB-F66EE75A40F8}" destId="{CED0E366-197E-4360-A5E8-59308BDE225E}" srcOrd="0" destOrd="0" presId="urn:microsoft.com/office/officeart/2011/layout/HexagonRadial"/>
    <dgm:cxn modelId="{2D8361F9-76FD-4E48-B7EF-FF1B26BB5DC8}" type="presParOf" srcId="{D6E0B1AC-080C-4F0D-A76A-3D1F3AD89BF5}" destId="{7C81D5C1-65F3-4CE6-9A1E-281E71E128BB}" srcOrd="6" destOrd="0" presId="urn:microsoft.com/office/officeart/2011/layout/HexagonRadial"/>
    <dgm:cxn modelId="{1BA0DD59-7A17-4A8F-B9C5-7A5FF915BA90}" type="presParOf" srcId="{D6E0B1AC-080C-4F0D-A76A-3D1F3AD89BF5}" destId="{25DE1ED7-08F1-4C5A-94DC-9E9AD5BFF75F}" srcOrd="7" destOrd="0" presId="urn:microsoft.com/office/officeart/2011/layout/HexagonRadial"/>
    <dgm:cxn modelId="{3E63F71A-1038-4FC8-A297-77F4FD2F0D4C}" type="presParOf" srcId="{25DE1ED7-08F1-4C5A-94DC-9E9AD5BFF75F}" destId="{F29835FB-507B-46F1-B035-4ADA03FE878D}" srcOrd="0" destOrd="0" presId="urn:microsoft.com/office/officeart/2011/layout/HexagonRadial"/>
    <dgm:cxn modelId="{41248461-06F8-4E7B-83FB-163B511CE60B}" type="presParOf" srcId="{D6E0B1AC-080C-4F0D-A76A-3D1F3AD89BF5}" destId="{7C1D62CE-6FD2-4C1C-8326-C37A8703CF0E}" srcOrd="8" destOrd="0" presId="urn:microsoft.com/office/officeart/2011/layout/HexagonRadial"/>
    <dgm:cxn modelId="{4C5FC3D8-8ABC-4923-B005-708C05EBC97E}" type="presParOf" srcId="{D6E0B1AC-080C-4F0D-A76A-3D1F3AD89BF5}" destId="{4CC1BACB-1AE2-4E2E-BC55-16D61AAB26B6}" srcOrd="9" destOrd="0" presId="urn:microsoft.com/office/officeart/2011/layout/HexagonRadial"/>
    <dgm:cxn modelId="{F6E65BC0-67A9-46E5-9534-DECB4302D792}" type="presParOf" srcId="{4CC1BACB-1AE2-4E2E-BC55-16D61AAB26B6}" destId="{CD063C84-1814-49D5-8FD7-B1BB3619AF0F}" srcOrd="0" destOrd="0" presId="urn:microsoft.com/office/officeart/2011/layout/HexagonRadial"/>
    <dgm:cxn modelId="{F8214038-51AA-4512-9698-E765689F5FB4}" type="presParOf" srcId="{D6E0B1AC-080C-4F0D-A76A-3D1F3AD89BF5}" destId="{FE8E7AC7-07F7-4BF4-BC9A-463C3E41F280}" srcOrd="10" destOrd="0" presId="urn:microsoft.com/office/officeart/2011/layout/HexagonRadial"/>
    <dgm:cxn modelId="{92FDF234-EC47-43B7-9123-95294122941F}" type="presParOf" srcId="{D6E0B1AC-080C-4F0D-A76A-3D1F3AD89BF5}" destId="{43DDC9A1-A138-498F-842F-F8080540530D}" srcOrd="11" destOrd="0" presId="urn:microsoft.com/office/officeart/2011/layout/HexagonRadial"/>
    <dgm:cxn modelId="{D977F219-A5A9-48F6-B4D2-0292CE4A943E}" type="presParOf" srcId="{43DDC9A1-A138-498F-842F-F8080540530D}" destId="{22FD18A1-F783-409C-81F1-9EBA68D78B62}" srcOrd="0" destOrd="0" presId="urn:microsoft.com/office/officeart/2011/layout/HexagonRadial"/>
    <dgm:cxn modelId="{178684EC-54B8-4D57-B0DC-3321F9378889}" type="presParOf" srcId="{D6E0B1AC-080C-4F0D-A76A-3D1F3AD89BF5}" destId="{EF4280F5-7D7D-40A7-85DE-B0BB0085027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EA8379C-2FE1-4B19-B953-1535B74B0992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C4E5A6-AF70-4D30-A66D-B49D40AE400F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فهرست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مطالب</a:t>
          </a:r>
          <a:endParaRPr lang="en-US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A24A329C-DCF2-48DE-B55E-279D579213EA}" type="parTrans" cxnId="{156204F8-5EDF-4C0C-BDF8-BBD3EA6E344C}">
      <dgm:prSet/>
      <dgm:spPr/>
      <dgm:t>
        <a:bodyPr/>
        <a:lstStyle/>
        <a:p>
          <a:endParaRPr lang="en-US"/>
        </a:p>
      </dgm:t>
    </dgm:pt>
    <dgm:pt modelId="{74398022-945E-4122-BB22-EDE62A5647E9}" type="sibTrans" cxnId="{156204F8-5EDF-4C0C-BDF8-BBD3EA6E344C}">
      <dgm:prSet/>
      <dgm:spPr/>
      <dgm:t>
        <a:bodyPr/>
        <a:lstStyle/>
        <a:p>
          <a:endParaRPr lang="en-US"/>
        </a:p>
      </dgm:t>
    </dgm:pt>
    <dgm:pt modelId="{15E5FD42-8037-45B4-863F-120B9F7BDDB4}">
      <dgm:prSet phldrT="[Text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1</a:t>
          </a:r>
          <a:endParaRPr lang="en-US" sz="1200" b="1" dirty="0" smtClean="0">
            <a:cs typeface="B Nazanin" panose="00000400000000000000" pitchFamily="2" charset="-78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چکیده</a:t>
          </a:r>
          <a:endParaRPr lang="en-US" sz="1200" b="1" dirty="0" smtClean="0">
            <a:cs typeface="B Nazanin" panose="00000400000000000000" pitchFamily="2" charset="-78"/>
          </a:endParaRPr>
        </a:p>
      </dgm:t>
    </dgm:pt>
    <dgm:pt modelId="{34B2A18F-E1D5-41FA-B1E0-F7CC410453D4}" type="parTrans" cxnId="{F01AF8F7-CE22-4CD1-B2EE-967DBE7FA4BE}">
      <dgm:prSet/>
      <dgm:spPr/>
      <dgm:t>
        <a:bodyPr/>
        <a:lstStyle/>
        <a:p>
          <a:endParaRPr lang="en-US"/>
        </a:p>
      </dgm:t>
    </dgm:pt>
    <dgm:pt modelId="{BDF7D630-881B-4742-872A-720EA81F4A58}" type="sibTrans" cxnId="{F01AF8F7-CE22-4CD1-B2EE-967DBE7FA4BE}">
      <dgm:prSet/>
      <dgm:spPr/>
      <dgm:t>
        <a:bodyPr/>
        <a:lstStyle/>
        <a:p>
          <a:endParaRPr lang="en-US"/>
        </a:p>
      </dgm:t>
    </dgm:pt>
    <dgm:pt modelId="{6B5B6DE3-4C6A-45E5-ACA5-A9A56722F90F}">
      <dgm:prSet phldrT="[Text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مقدمه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3FED29BF-8BFE-4F94-9F72-D33FA10EE31B}" type="parTrans" cxnId="{817BCB5E-8F81-4FCA-8325-9B9BBD435CCE}">
      <dgm:prSet/>
      <dgm:spPr/>
      <dgm:t>
        <a:bodyPr/>
        <a:lstStyle/>
        <a:p>
          <a:endParaRPr lang="en-US"/>
        </a:p>
      </dgm:t>
    </dgm:pt>
    <dgm:pt modelId="{906B5698-E09A-4350-92F7-AA1089D9C453}" type="sibTrans" cxnId="{817BCB5E-8F81-4FCA-8325-9B9BBD435CCE}">
      <dgm:prSet/>
      <dgm:spPr/>
      <dgm:t>
        <a:bodyPr/>
        <a:lstStyle/>
        <a:p>
          <a:endParaRPr lang="en-US"/>
        </a:p>
      </dgm:t>
    </dgm:pt>
    <dgm:pt modelId="{E43DCCA1-DC20-42AF-831B-7F6ED2B0C015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3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معماری سیستم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F1A5377B-AAD8-4F43-AF36-93116BAD5454}" type="parTrans" cxnId="{918D73D7-439E-4A11-9820-B0FB110A8411}">
      <dgm:prSet/>
      <dgm:spPr/>
      <dgm:t>
        <a:bodyPr/>
        <a:lstStyle/>
        <a:p>
          <a:endParaRPr lang="en-US"/>
        </a:p>
      </dgm:t>
    </dgm:pt>
    <dgm:pt modelId="{67AEEA5E-2645-40B8-9B83-A45A10EA2628}" type="sibTrans" cxnId="{918D73D7-439E-4A11-9820-B0FB110A8411}">
      <dgm:prSet/>
      <dgm:spPr/>
      <dgm:t>
        <a:bodyPr/>
        <a:lstStyle/>
        <a:p>
          <a:endParaRPr lang="en-US"/>
        </a:p>
      </dgm:t>
    </dgm:pt>
    <dgm:pt modelId="{5BD392EC-9D59-440E-B677-15D15AEC19F1}">
      <dgm:prSet phldrT="[Text]" custT="1"/>
      <dgm:spPr>
        <a:solidFill>
          <a:srgbClr val="659B96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4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100" b="1" dirty="0" smtClean="0">
              <a:cs typeface="B Nazanin" panose="00000400000000000000" pitchFamily="2" charset="-78"/>
            </a:rPr>
            <a:t>شبیه سازی</a:t>
          </a:r>
          <a:endParaRPr lang="en-US" sz="1100" b="1" dirty="0" smtClean="0">
            <a:cs typeface="B Nazanin" panose="00000400000000000000" pitchFamily="2" charset="-78"/>
          </a:endParaRPr>
        </a:p>
      </dgm:t>
    </dgm:pt>
    <dgm:pt modelId="{2E7FF11C-5BF1-48AF-BAF6-82C21745EA99}" type="parTrans" cxnId="{A91BF489-F256-4667-93D2-F5FF0664DCA4}">
      <dgm:prSet/>
      <dgm:spPr/>
      <dgm:t>
        <a:bodyPr/>
        <a:lstStyle/>
        <a:p>
          <a:endParaRPr lang="en-US"/>
        </a:p>
      </dgm:t>
    </dgm:pt>
    <dgm:pt modelId="{22D9174F-2134-4E8B-9AE0-4465348EA2BC}" type="sibTrans" cxnId="{A91BF489-F256-4667-93D2-F5FF0664DCA4}">
      <dgm:prSet/>
      <dgm:spPr/>
      <dgm:t>
        <a:bodyPr/>
        <a:lstStyle/>
        <a:p>
          <a:endParaRPr lang="en-US"/>
        </a:p>
      </dgm:t>
    </dgm:pt>
    <dgm:pt modelId="{EE47EC45-29DC-4DD9-A370-48C6B671B6C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6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منابع</a:t>
          </a:r>
          <a:endParaRPr lang="en-US" sz="1200" b="1" dirty="0" smtClean="0">
            <a:cs typeface="B Nazanin" panose="00000400000000000000" pitchFamily="2" charset="-78"/>
          </a:endParaRPr>
        </a:p>
      </dgm:t>
    </dgm:pt>
    <dgm:pt modelId="{A74A99B5-8719-4CF1-88C9-595F519CAE97}" type="parTrans" cxnId="{A99F4286-940C-479A-A235-B6A1D67A8D42}">
      <dgm:prSet/>
      <dgm:spPr/>
      <dgm:t>
        <a:bodyPr/>
        <a:lstStyle/>
        <a:p>
          <a:endParaRPr lang="en-US"/>
        </a:p>
      </dgm:t>
    </dgm:pt>
    <dgm:pt modelId="{36A3411C-4D18-477E-A915-6CB33664594F}" type="sibTrans" cxnId="{A99F4286-940C-479A-A235-B6A1D67A8D42}">
      <dgm:prSet/>
      <dgm:spPr/>
      <dgm:t>
        <a:bodyPr/>
        <a:lstStyle/>
        <a:p>
          <a:endParaRPr lang="en-US"/>
        </a:p>
      </dgm:t>
    </dgm:pt>
    <dgm:pt modelId="{929A2E61-7B6E-43E8-83B2-22AA3EF6C643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5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نتیجه گیری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36A14A50-43CE-40F8-9D16-37FE6FD846E0}" type="sibTrans" cxnId="{F727E00D-E489-4030-9085-F749D6AE7317}">
      <dgm:prSet/>
      <dgm:spPr/>
      <dgm:t>
        <a:bodyPr/>
        <a:lstStyle/>
        <a:p>
          <a:endParaRPr lang="en-US"/>
        </a:p>
      </dgm:t>
    </dgm:pt>
    <dgm:pt modelId="{668E0AF7-A9C6-49D5-B0A9-49835449F959}" type="parTrans" cxnId="{F727E00D-E489-4030-9085-F749D6AE7317}">
      <dgm:prSet/>
      <dgm:spPr/>
      <dgm:t>
        <a:bodyPr/>
        <a:lstStyle/>
        <a:p>
          <a:endParaRPr lang="en-US"/>
        </a:p>
      </dgm:t>
    </dgm:pt>
    <dgm:pt modelId="{D6E0B1AC-080C-4F0D-A76A-3D1F3AD89BF5}" type="pres">
      <dgm:prSet presAssocID="{8EA8379C-2FE1-4B19-B953-1535B74B099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EC14210-82FB-464A-B5AC-5EA0B0DA94A8}" type="pres">
      <dgm:prSet presAssocID="{B7C4E5A6-AF70-4D30-A66D-B49D40AE400F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2D3755A-8B42-4702-98E0-279B885B202E}" type="pres">
      <dgm:prSet presAssocID="{15E5FD42-8037-45B4-863F-120B9F7BDDB4}" presName="Accent1" presStyleCnt="0"/>
      <dgm:spPr/>
    </dgm:pt>
    <dgm:pt modelId="{A03832A0-B66F-4ABD-B1C2-B89A5A90264A}" type="pres">
      <dgm:prSet presAssocID="{15E5FD42-8037-45B4-863F-120B9F7BDDB4}" presName="Accent" presStyleLbl="bgShp" presStyleIdx="0" presStyleCnt="6"/>
      <dgm:spPr/>
    </dgm:pt>
    <dgm:pt modelId="{D6EB4791-45B6-43AF-AAF6-97A70F9884D0}" type="pres">
      <dgm:prSet presAssocID="{15E5FD42-8037-45B4-863F-120B9F7BDDB4}" presName="Child1" presStyleLbl="node1" presStyleIdx="0" presStyleCnt="6" custLinFactNeighborX="2690" custLinFactNeighborY="24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42529B-C4CB-4A93-8C54-65497CEFDED6}" type="pres">
      <dgm:prSet presAssocID="{6B5B6DE3-4C6A-45E5-ACA5-A9A56722F90F}" presName="Accent2" presStyleCnt="0"/>
      <dgm:spPr/>
    </dgm:pt>
    <dgm:pt modelId="{7E1EA351-F84A-4D79-A4ED-FCCFA8DF82E2}" type="pres">
      <dgm:prSet presAssocID="{6B5B6DE3-4C6A-45E5-ACA5-A9A56722F90F}" presName="Accent" presStyleLbl="bgShp" presStyleIdx="1" presStyleCnt="6"/>
      <dgm:spPr/>
    </dgm:pt>
    <dgm:pt modelId="{C6703537-87D3-4AF6-B93E-A5BAFBDE5992}" type="pres">
      <dgm:prSet presAssocID="{6B5B6DE3-4C6A-45E5-ACA5-A9A56722F90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189828-5CBF-4897-BECB-F66EE75A40F8}" type="pres">
      <dgm:prSet presAssocID="{E43DCCA1-DC20-42AF-831B-7F6ED2B0C015}" presName="Accent3" presStyleCnt="0"/>
      <dgm:spPr/>
    </dgm:pt>
    <dgm:pt modelId="{CED0E366-197E-4360-A5E8-59308BDE225E}" type="pres">
      <dgm:prSet presAssocID="{E43DCCA1-DC20-42AF-831B-7F6ED2B0C015}" presName="Accent" presStyleLbl="bgShp" presStyleIdx="2" presStyleCnt="6"/>
      <dgm:spPr/>
    </dgm:pt>
    <dgm:pt modelId="{7C81D5C1-65F3-4CE6-9A1E-281E71E128BB}" type="pres">
      <dgm:prSet presAssocID="{E43DCCA1-DC20-42AF-831B-7F6ED2B0C01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E1ED7-08F1-4C5A-94DC-9E9AD5BFF75F}" type="pres">
      <dgm:prSet presAssocID="{5BD392EC-9D59-440E-B677-15D15AEC19F1}" presName="Accent4" presStyleCnt="0"/>
      <dgm:spPr/>
    </dgm:pt>
    <dgm:pt modelId="{F29835FB-507B-46F1-B035-4ADA03FE878D}" type="pres">
      <dgm:prSet presAssocID="{5BD392EC-9D59-440E-B677-15D15AEC19F1}" presName="Accent" presStyleLbl="bgShp" presStyleIdx="3" presStyleCnt="6"/>
      <dgm:spPr/>
      <dgm:t>
        <a:bodyPr/>
        <a:lstStyle/>
        <a:p>
          <a:endParaRPr lang="en-US"/>
        </a:p>
      </dgm:t>
    </dgm:pt>
    <dgm:pt modelId="{7C1D62CE-6FD2-4C1C-8326-C37A8703CF0E}" type="pres">
      <dgm:prSet presAssocID="{5BD392EC-9D59-440E-B677-15D15AEC19F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1BACB-1AE2-4E2E-BC55-16D61AAB26B6}" type="pres">
      <dgm:prSet presAssocID="{929A2E61-7B6E-43E8-83B2-22AA3EF6C643}" presName="Accent5" presStyleCnt="0"/>
      <dgm:spPr/>
    </dgm:pt>
    <dgm:pt modelId="{CD063C84-1814-49D5-8FD7-B1BB3619AF0F}" type="pres">
      <dgm:prSet presAssocID="{929A2E61-7B6E-43E8-83B2-22AA3EF6C643}" presName="Accent" presStyleLbl="bgShp" presStyleIdx="4" presStyleCnt="6"/>
      <dgm:spPr/>
    </dgm:pt>
    <dgm:pt modelId="{FE8E7AC7-07F7-4BF4-BC9A-463C3E41F280}" type="pres">
      <dgm:prSet presAssocID="{929A2E61-7B6E-43E8-83B2-22AA3EF6C643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DDC9A1-A138-498F-842F-F8080540530D}" type="pres">
      <dgm:prSet presAssocID="{EE47EC45-29DC-4DD9-A370-48C6B671B6C7}" presName="Accent6" presStyleCnt="0"/>
      <dgm:spPr/>
    </dgm:pt>
    <dgm:pt modelId="{22FD18A1-F783-409C-81F1-9EBA68D78B62}" type="pres">
      <dgm:prSet presAssocID="{EE47EC45-29DC-4DD9-A370-48C6B671B6C7}" presName="Accent" presStyleLbl="bgShp" presStyleIdx="5" presStyleCnt="6"/>
      <dgm:spPr/>
    </dgm:pt>
    <dgm:pt modelId="{EF4280F5-7D7D-40A7-85DE-B0BB00850274}" type="pres">
      <dgm:prSet presAssocID="{EE47EC45-29DC-4DD9-A370-48C6B671B6C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0F88A4-03F9-4F51-B76D-860AB497ECC3}" type="presOf" srcId="{B7C4E5A6-AF70-4D30-A66D-B49D40AE400F}" destId="{0EC14210-82FB-464A-B5AC-5EA0B0DA94A8}" srcOrd="0" destOrd="0" presId="urn:microsoft.com/office/officeart/2011/layout/HexagonRadial"/>
    <dgm:cxn modelId="{CADBF677-1BCD-44FD-8C92-C1B4145200A5}" type="presOf" srcId="{E43DCCA1-DC20-42AF-831B-7F6ED2B0C015}" destId="{7C81D5C1-65F3-4CE6-9A1E-281E71E128BB}" srcOrd="0" destOrd="0" presId="urn:microsoft.com/office/officeart/2011/layout/HexagonRadial"/>
    <dgm:cxn modelId="{817BCB5E-8F81-4FCA-8325-9B9BBD435CCE}" srcId="{B7C4E5A6-AF70-4D30-A66D-B49D40AE400F}" destId="{6B5B6DE3-4C6A-45E5-ACA5-A9A56722F90F}" srcOrd="1" destOrd="0" parTransId="{3FED29BF-8BFE-4F94-9F72-D33FA10EE31B}" sibTransId="{906B5698-E09A-4350-92F7-AA1089D9C453}"/>
    <dgm:cxn modelId="{694A080C-38B4-4CEE-B7C9-7AD6CBE345F2}" type="presOf" srcId="{8EA8379C-2FE1-4B19-B953-1535B74B0992}" destId="{D6E0B1AC-080C-4F0D-A76A-3D1F3AD89BF5}" srcOrd="0" destOrd="0" presId="urn:microsoft.com/office/officeart/2011/layout/HexagonRadial"/>
    <dgm:cxn modelId="{A849B7E7-8309-4A1D-AEA3-30DAC0ECD87F}" type="presOf" srcId="{6B5B6DE3-4C6A-45E5-ACA5-A9A56722F90F}" destId="{C6703537-87D3-4AF6-B93E-A5BAFBDE5992}" srcOrd="0" destOrd="0" presId="urn:microsoft.com/office/officeart/2011/layout/HexagonRadial"/>
    <dgm:cxn modelId="{A99F4286-940C-479A-A235-B6A1D67A8D42}" srcId="{B7C4E5A6-AF70-4D30-A66D-B49D40AE400F}" destId="{EE47EC45-29DC-4DD9-A370-48C6B671B6C7}" srcOrd="5" destOrd="0" parTransId="{A74A99B5-8719-4CF1-88C9-595F519CAE97}" sibTransId="{36A3411C-4D18-477E-A915-6CB33664594F}"/>
    <dgm:cxn modelId="{3CC42EC5-C244-4B1B-9E4C-40FE15917E74}" type="presOf" srcId="{EE47EC45-29DC-4DD9-A370-48C6B671B6C7}" destId="{EF4280F5-7D7D-40A7-85DE-B0BB00850274}" srcOrd="0" destOrd="0" presId="urn:microsoft.com/office/officeart/2011/layout/HexagonRadial"/>
    <dgm:cxn modelId="{5A0EBB48-35DE-44C5-8DA5-CA1F07EC5520}" type="presOf" srcId="{929A2E61-7B6E-43E8-83B2-22AA3EF6C643}" destId="{FE8E7AC7-07F7-4BF4-BC9A-463C3E41F280}" srcOrd="0" destOrd="0" presId="urn:microsoft.com/office/officeart/2011/layout/HexagonRadial"/>
    <dgm:cxn modelId="{F727E00D-E489-4030-9085-F749D6AE7317}" srcId="{B7C4E5A6-AF70-4D30-A66D-B49D40AE400F}" destId="{929A2E61-7B6E-43E8-83B2-22AA3EF6C643}" srcOrd="4" destOrd="0" parTransId="{668E0AF7-A9C6-49D5-B0A9-49835449F959}" sibTransId="{36A14A50-43CE-40F8-9D16-37FE6FD846E0}"/>
    <dgm:cxn modelId="{918D73D7-439E-4A11-9820-B0FB110A8411}" srcId="{B7C4E5A6-AF70-4D30-A66D-B49D40AE400F}" destId="{E43DCCA1-DC20-42AF-831B-7F6ED2B0C015}" srcOrd="2" destOrd="0" parTransId="{F1A5377B-AAD8-4F43-AF36-93116BAD5454}" sibTransId="{67AEEA5E-2645-40B8-9B83-A45A10EA2628}"/>
    <dgm:cxn modelId="{156204F8-5EDF-4C0C-BDF8-BBD3EA6E344C}" srcId="{8EA8379C-2FE1-4B19-B953-1535B74B0992}" destId="{B7C4E5A6-AF70-4D30-A66D-B49D40AE400F}" srcOrd="0" destOrd="0" parTransId="{A24A329C-DCF2-48DE-B55E-279D579213EA}" sibTransId="{74398022-945E-4122-BB22-EDE62A5647E9}"/>
    <dgm:cxn modelId="{4D6FBC45-BCA3-452D-9FE3-4995D692E3A7}" type="presOf" srcId="{5BD392EC-9D59-440E-B677-15D15AEC19F1}" destId="{7C1D62CE-6FD2-4C1C-8326-C37A8703CF0E}" srcOrd="0" destOrd="0" presId="urn:microsoft.com/office/officeart/2011/layout/HexagonRadial"/>
    <dgm:cxn modelId="{A91BF489-F256-4667-93D2-F5FF0664DCA4}" srcId="{B7C4E5A6-AF70-4D30-A66D-B49D40AE400F}" destId="{5BD392EC-9D59-440E-B677-15D15AEC19F1}" srcOrd="3" destOrd="0" parTransId="{2E7FF11C-5BF1-48AF-BAF6-82C21745EA99}" sibTransId="{22D9174F-2134-4E8B-9AE0-4465348EA2BC}"/>
    <dgm:cxn modelId="{6B6283A4-A4D3-42D5-BE62-2173D9EA3B09}" type="presOf" srcId="{15E5FD42-8037-45B4-863F-120B9F7BDDB4}" destId="{D6EB4791-45B6-43AF-AAF6-97A70F9884D0}" srcOrd="0" destOrd="0" presId="urn:microsoft.com/office/officeart/2011/layout/HexagonRadial"/>
    <dgm:cxn modelId="{F01AF8F7-CE22-4CD1-B2EE-967DBE7FA4BE}" srcId="{B7C4E5A6-AF70-4D30-A66D-B49D40AE400F}" destId="{15E5FD42-8037-45B4-863F-120B9F7BDDB4}" srcOrd="0" destOrd="0" parTransId="{34B2A18F-E1D5-41FA-B1E0-F7CC410453D4}" sibTransId="{BDF7D630-881B-4742-872A-720EA81F4A58}"/>
    <dgm:cxn modelId="{7E4114AD-2273-4F5F-9E96-E8E93EB6F9CB}" type="presParOf" srcId="{D6E0B1AC-080C-4F0D-A76A-3D1F3AD89BF5}" destId="{0EC14210-82FB-464A-B5AC-5EA0B0DA94A8}" srcOrd="0" destOrd="0" presId="urn:microsoft.com/office/officeart/2011/layout/HexagonRadial"/>
    <dgm:cxn modelId="{707683AC-0CE5-437E-A8CF-8F8DD637A4AC}" type="presParOf" srcId="{D6E0B1AC-080C-4F0D-A76A-3D1F3AD89BF5}" destId="{A2D3755A-8B42-4702-98E0-279B885B202E}" srcOrd="1" destOrd="0" presId="urn:microsoft.com/office/officeart/2011/layout/HexagonRadial"/>
    <dgm:cxn modelId="{96A9FF02-3647-4C8B-BEDE-EF97175A1E1D}" type="presParOf" srcId="{A2D3755A-8B42-4702-98E0-279B885B202E}" destId="{A03832A0-B66F-4ABD-B1C2-B89A5A90264A}" srcOrd="0" destOrd="0" presId="urn:microsoft.com/office/officeart/2011/layout/HexagonRadial"/>
    <dgm:cxn modelId="{DBD190DB-2B0C-430C-AFFB-A4F1FA4A3FB8}" type="presParOf" srcId="{D6E0B1AC-080C-4F0D-A76A-3D1F3AD89BF5}" destId="{D6EB4791-45B6-43AF-AAF6-97A70F9884D0}" srcOrd="2" destOrd="0" presId="urn:microsoft.com/office/officeart/2011/layout/HexagonRadial"/>
    <dgm:cxn modelId="{D50FE09E-B874-42B5-B561-E53BC9B6FFAA}" type="presParOf" srcId="{D6E0B1AC-080C-4F0D-A76A-3D1F3AD89BF5}" destId="{D342529B-C4CB-4A93-8C54-65497CEFDED6}" srcOrd="3" destOrd="0" presId="urn:microsoft.com/office/officeart/2011/layout/HexagonRadial"/>
    <dgm:cxn modelId="{DD96CA50-4C9E-4535-B002-F940FCB8B21F}" type="presParOf" srcId="{D342529B-C4CB-4A93-8C54-65497CEFDED6}" destId="{7E1EA351-F84A-4D79-A4ED-FCCFA8DF82E2}" srcOrd="0" destOrd="0" presId="urn:microsoft.com/office/officeart/2011/layout/HexagonRadial"/>
    <dgm:cxn modelId="{F329D1D6-E8B0-48C6-BE53-AAABC39D451E}" type="presParOf" srcId="{D6E0B1AC-080C-4F0D-A76A-3D1F3AD89BF5}" destId="{C6703537-87D3-4AF6-B93E-A5BAFBDE5992}" srcOrd="4" destOrd="0" presId="urn:microsoft.com/office/officeart/2011/layout/HexagonRadial"/>
    <dgm:cxn modelId="{4C871C6F-4603-4E26-A099-BC581A51F22C}" type="presParOf" srcId="{D6E0B1AC-080C-4F0D-A76A-3D1F3AD89BF5}" destId="{9F189828-5CBF-4897-BECB-F66EE75A40F8}" srcOrd="5" destOrd="0" presId="urn:microsoft.com/office/officeart/2011/layout/HexagonRadial"/>
    <dgm:cxn modelId="{3C7ECB32-0D52-4631-BACA-DF312FF8ED6C}" type="presParOf" srcId="{9F189828-5CBF-4897-BECB-F66EE75A40F8}" destId="{CED0E366-197E-4360-A5E8-59308BDE225E}" srcOrd="0" destOrd="0" presId="urn:microsoft.com/office/officeart/2011/layout/HexagonRadial"/>
    <dgm:cxn modelId="{AE2A149A-8512-40AD-BC96-5409426E633B}" type="presParOf" srcId="{D6E0B1AC-080C-4F0D-A76A-3D1F3AD89BF5}" destId="{7C81D5C1-65F3-4CE6-9A1E-281E71E128BB}" srcOrd="6" destOrd="0" presId="urn:microsoft.com/office/officeart/2011/layout/HexagonRadial"/>
    <dgm:cxn modelId="{EDAF3FBA-1967-4BF0-B6CD-FD1D59E284BC}" type="presParOf" srcId="{D6E0B1AC-080C-4F0D-A76A-3D1F3AD89BF5}" destId="{25DE1ED7-08F1-4C5A-94DC-9E9AD5BFF75F}" srcOrd="7" destOrd="0" presId="urn:microsoft.com/office/officeart/2011/layout/HexagonRadial"/>
    <dgm:cxn modelId="{2A1B0C9F-5F7B-4675-A282-2E3D6852F1B0}" type="presParOf" srcId="{25DE1ED7-08F1-4C5A-94DC-9E9AD5BFF75F}" destId="{F29835FB-507B-46F1-B035-4ADA03FE878D}" srcOrd="0" destOrd="0" presId="urn:microsoft.com/office/officeart/2011/layout/HexagonRadial"/>
    <dgm:cxn modelId="{F4B6E8D4-8A6D-4D33-8858-092BC60AF96D}" type="presParOf" srcId="{D6E0B1AC-080C-4F0D-A76A-3D1F3AD89BF5}" destId="{7C1D62CE-6FD2-4C1C-8326-C37A8703CF0E}" srcOrd="8" destOrd="0" presId="urn:microsoft.com/office/officeart/2011/layout/HexagonRadial"/>
    <dgm:cxn modelId="{1EC49A4F-0AD3-4379-82A5-7D92C453219D}" type="presParOf" srcId="{D6E0B1AC-080C-4F0D-A76A-3D1F3AD89BF5}" destId="{4CC1BACB-1AE2-4E2E-BC55-16D61AAB26B6}" srcOrd="9" destOrd="0" presId="urn:microsoft.com/office/officeart/2011/layout/HexagonRadial"/>
    <dgm:cxn modelId="{82C0F853-820F-420C-8BE4-9C62EC531A37}" type="presParOf" srcId="{4CC1BACB-1AE2-4E2E-BC55-16D61AAB26B6}" destId="{CD063C84-1814-49D5-8FD7-B1BB3619AF0F}" srcOrd="0" destOrd="0" presId="urn:microsoft.com/office/officeart/2011/layout/HexagonRadial"/>
    <dgm:cxn modelId="{59356F17-998B-4BB3-8C36-8E67DAEAD126}" type="presParOf" srcId="{D6E0B1AC-080C-4F0D-A76A-3D1F3AD89BF5}" destId="{FE8E7AC7-07F7-4BF4-BC9A-463C3E41F280}" srcOrd="10" destOrd="0" presId="urn:microsoft.com/office/officeart/2011/layout/HexagonRadial"/>
    <dgm:cxn modelId="{EEFD5424-57C6-448D-9895-4CD9C51A7CFB}" type="presParOf" srcId="{D6E0B1AC-080C-4F0D-A76A-3D1F3AD89BF5}" destId="{43DDC9A1-A138-498F-842F-F8080540530D}" srcOrd="11" destOrd="0" presId="urn:microsoft.com/office/officeart/2011/layout/HexagonRadial"/>
    <dgm:cxn modelId="{A9FB9580-71A9-4CF2-B73A-6A43E0B324F1}" type="presParOf" srcId="{43DDC9A1-A138-498F-842F-F8080540530D}" destId="{22FD18A1-F783-409C-81F1-9EBA68D78B62}" srcOrd="0" destOrd="0" presId="urn:microsoft.com/office/officeart/2011/layout/HexagonRadial"/>
    <dgm:cxn modelId="{9A52C28D-9164-402F-9257-EA5CF9746172}" type="presParOf" srcId="{D6E0B1AC-080C-4F0D-A76A-3D1F3AD89BF5}" destId="{EF4280F5-7D7D-40A7-85DE-B0BB0085027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EA8379C-2FE1-4B19-B953-1535B74B0992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C4E5A6-AF70-4D30-A66D-B49D40AE400F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فهرست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مطالب</a:t>
          </a:r>
          <a:endParaRPr lang="en-US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A24A329C-DCF2-48DE-B55E-279D579213EA}" type="parTrans" cxnId="{156204F8-5EDF-4C0C-BDF8-BBD3EA6E344C}">
      <dgm:prSet/>
      <dgm:spPr/>
      <dgm:t>
        <a:bodyPr/>
        <a:lstStyle/>
        <a:p>
          <a:endParaRPr lang="en-US"/>
        </a:p>
      </dgm:t>
    </dgm:pt>
    <dgm:pt modelId="{74398022-945E-4122-BB22-EDE62A5647E9}" type="sibTrans" cxnId="{156204F8-5EDF-4C0C-BDF8-BBD3EA6E344C}">
      <dgm:prSet/>
      <dgm:spPr/>
      <dgm:t>
        <a:bodyPr/>
        <a:lstStyle/>
        <a:p>
          <a:endParaRPr lang="en-US"/>
        </a:p>
      </dgm:t>
    </dgm:pt>
    <dgm:pt modelId="{15E5FD42-8037-45B4-863F-120B9F7BDDB4}">
      <dgm:prSet phldrT="[Text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1</a:t>
          </a:r>
          <a:endParaRPr lang="en-US" sz="1200" b="1" dirty="0" smtClean="0">
            <a:cs typeface="B Nazanin" panose="00000400000000000000" pitchFamily="2" charset="-78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چکیده</a:t>
          </a:r>
          <a:endParaRPr lang="en-US" sz="1200" b="1" dirty="0" smtClean="0">
            <a:cs typeface="B Nazanin" panose="00000400000000000000" pitchFamily="2" charset="-78"/>
          </a:endParaRPr>
        </a:p>
      </dgm:t>
    </dgm:pt>
    <dgm:pt modelId="{34B2A18F-E1D5-41FA-B1E0-F7CC410453D4}" type="parTrans" cxnId="{F01AF8F7-CE22-4CD1-B2EE-967DBE7FA4BE}">
      <dgm:prSet/>
      <dgm:spPr/>
      <dgm:t>
        <a:bodyPr/>
        <a:lstStyle/>
        <a:p>
          <a:endParaRPr lang="en-US"/>
        </a:p>
      </dgm:t>
    </dgm:pt>
    <dgm:pt modelId="{BDF7D630-881B-4742-872A-720EA81F4A58}" type="sibTrans" cxnId="{F01AF8F7-CE22-4CD1-B2EE-967DBE7FA4BE}">
      <dgm:prSet/>
      <dgm:spPr/>
      <dgm:t>
        <a:bodyPr/>
        <a:lstStyle/>
        <a:p>
          <a:endParaRPr lang="en-US"/>
        </a:p>
      </dgm:t>
    </dgm:pt>
    <dgm:pt modelId="{6B5B6DE3-4C6A-45E5-ACA5-A9A56722F90F}">
      <dgm:prSet phldrT="[Text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مقدمه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3FED29BF-8BFE-4F94-9F72-D33FA10EE31B}" type="parTrans" cxnId="{817BCB5E-8F81-4FCA-8325-9B9BBD435CCE}">
      <dgm:prSet/>
      <dgm:spPr/>
      <dgm:t>
        <a:bodyPr/>
        <a:lstStyle/>
        <a:p>
          <a:endParaRPr lang="en-US"/>
        </a:p>
      </dgm:t>
    </dgm:pt>
    <dgm:pt modelId="{906B5698-E09A-4350-92F7-AA1089D9C453}" type="sibTrans" cxnId="{817BCB5E-8F81-4FCA-8325-9B9BBD435CCE}">
      <dgm:prSet/>
      <dgm:spPr/>
      <dgm:t>
        <a:bodyPr/>
        <a:lstStyle/>
        <a:p>
          <a:endParaRPr lang="en-US"/>
        </a:p>
      </dgm:t>
    </dgm:pt>
    <dgm:pt modelId="{E43DCCA1-DC20-42AF-831B-7F6ED2B0C015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3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معماری سیستم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F1A5377B-AAD8-4F43-AF36-93116BAD5454}" type="parTrans" cxnId="{918D73D7-439E-4A11-9820-B0FB110A8411}">
      <dgm:prSet/>
      <dgm:spPr/>
      <dgm:t>
        <a:bodyPr/>
        <a:lstStyle/>
        <a:p>
          <a:endParaRPr lang="en-US"/>
        </a:p>
      </dgm:t>
    </dgm:pt>
    <dgm:pt modelId="{67AEEA5E-2645-40B8-9B83-A45A10EA2628}" type="sibTrans" cxnId="{918D73D7-439E-4A11-9820-B0FB110A8411}">
      <dgm:prSet/>
      <dgm:spPr/>
      <dgm:t>
        <a:bodyPr/>
        <a:lstStyle/>
        <a:p>
          <a:endParaRPr lang="en-US"/>
        </a:p>
      </dgm:t>
    </dgm:pt>
    <dgm:pt modelId="{5BD392EC-9D59-440E-B677-15D15AEC19F1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4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سیستم پیشنهادی</a:t>
          </a:r>
          <a:endParaRPr lang="en-US" sz="1100" b="1" dirty="0" smtClean="0">
            <a:cs typeface="B Nazanin" panose="00000400000000000000" pitchFamily="2" charset="-78"/>
          </a:endParaRPr>
        </a:p>
      </dgm:t>
    </dgm:pt>
    <dgm:pt modelId="{2E7FF11C-5BF1-48AF-BAF6-82C21745EA99}" type="parTrans" cxnId="{A91BF489-F256-4667-93D2-F5FF0664DCA4}">
      <dgm:prSet/>
      <dgm:spPr/>
      <dgm:t>
        <a:bodyPr/>
        <a:lstStyle/>
        <a:p>
          <a:endParaRPr lang="en-US"/>
        </a:p>
      </dgm:t>
    </dgm:pt>
    <dgm:pt modelId="{22D9174F-2134-4E8B-9AE0-4465348EA2BC}" type="sibTrans" cxnId="{A91BF489-F256-4667-93D2-F5FF0664DCA4}">
      <dgm:prSet/>
      <dgm:spPr/>
      <dgm:t>
        <a:bodyPr/>
        <a:lstStyle/>
        <a:p>
          <a:endParaRPr lang="en-US"/>
        </a:p>
      </dgm:t>
    </dgm:pt>
    <dgm:pt modelId="{EE47EC45-29DC-4DD9-A370-48C6B671B6C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6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منابع</a:t>
          </a:r>
          <a:endParaRPr lang="en-US" sz="1200" b="1" dirty="0" smtClean="0">
            <a:cs typeface="B Nazanin" panose="00000400000000000000" pitchFamily="2" charset="-78"/>
          </a:endParaRPr>
        </a:p>
      </dgm:t>
    </dgm:pt>
    <dgm:pt modelId="{A74A99B5-8719-4CF1-88C9-595F519CAE97}" type="parTrans" cxnId="{A99F4286-940C-479A-A235-B6A1D67A8D42}">
      <dgm:prSet/>
      <dgm:spPr/>
      <dgm:t>
        <a:bodyPr/>
        <a:lstStyle/>
        <a:p>
          <a:endParaRPr lang="en-US"/>
        </a:p>
      </dgm:t>
    </dgm:pt>
    <dgm:pt modelId="{36A3411C-4D18-477E-A915-6CB33664594F}" type="sibTrans" cxnId="{A99F4286-940C-479A-A235-B6A1D67A8D42}">
      <dgm:prSet/>
      <dgm:spPr/>
      <dgm:t>
        <a:bodyPr/>
        <a:lstStyle/>
        <a:p>
          <a:endParaRPr lang="en-US"/>
        </a:p>
      </dgm:t>
    </dgm:pt>
    <dgm:pt modelId="{929A2E61-7B6E-43E8-83B2-22AA3EF6C643}">
      <dgm:prSet phldrT="[Text]" custT="1"/>
      <dgm:spPr>
        <a:solidFill>
          <a:srgbClr val="659B96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5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a-IR" sz="1200" b="1" dirty="0" smtClean="0">
              <a:cs typeface="B Nazanin" panose="00000400000000000000" pitchFamily="2" charset="-78"/>
            </a:rPr>
            <a:t>نتیجه گیری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36A14A50-43CE-40F8-9D16-37FE6FD846E0}" type="sibTrans" cxnId="{F727E00D-E489-4030-9085-F749D6AE7317}">
      <dgm:prSet/>
      <dgm:spPr/>
      <dgm:t>
        <a:bodyPr/>
        <a:lstStyle/>
        <a:p>
          <a:endParaRPr lang="en-US"/>
        </a:p>
      </dgm:t>
    </dgm:pt>
    <dgm:pt modelId="{668E0AF7-A9C6-49D5-B0A9-49835449F959}" type="parTrans" cxnId="{F727E00D-E489-4030-9085-F749D6AE7317}">
      <dgm:prSet/>
      <dgm:spPr/>
      <dgm:t>
        <a:bodyPr/>
        <a:lstStyle/>
        <a:p>
          <a:endParaRPr lang="en-US"/>
        </a:p>
      </dgm:t>
    </dgm:pt>
    <dgm:pt modelId="{D6E0B1AC-080C-4F0D-A76A-3D1F3AD89BF5}" type="pres">
      <dgm:prSet presAssocID="{8EA8379C-2FE1-4B19-B953-1535B74B099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EC14210-82FB-464A-B5AC-5EA0B0DA94A8}" type="pres">
      <dgm:prSet presAssocID="{B7C4E5A6-AF70-4D30-A66D-B49D40AE400F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2D3755A-8B42-4702-98E0-279B885B202E}" type="pres">
      <dgm:prSet presAssocID="{15E5FD42-8037-45B4-863F-120B9F7BDDB4}" presName="Accent1" presStyleCnt="0"/>
      <dgm:spPr/>
    </dgm:pt>
    <dgm:pt modelId="{A03832A0-B66F-4ABD-B1C2-B89A5A90264A}" type="pres">
      <dgm:prSet presAssocID="{15E5FD42-8037-45B4-863F-120B9F7BDDB4}" presName="Accent" presStyleLbl="bgShp" presStyleIdx="0" presStyleCnt="6"/>
      <dgm:spPr/>
    </dgm:pt>
    <dgm:pt modelId="{D6EB4791-45B6-43AF-AAF6-97A70F9884D0}" type="pres">
      <dgm:prSet presAssocID="{15E5FD42-8037-45B4-863F-120B9F7BDDB4}" presName="Child1" presStyleLbl="node1" presStyleIdx="0" presStyleCnt="6" custLinFactNeighborX="2690" custLinFactNeighborY="24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42529B-C4CB-4A93-8C54-65497CEFDED6}" type="pres">
      <dgm:prSet presAssocID="{6B5B6DE3-4C6A-45E5-ACA5-A9A56722F90F}" presName="Accent2" presStyleCnt="0"/>
      <dgm:spPr/>
    </dgm:pt>
    <dgm:pt modelId="{7E1EA351-F84A-4D79-A4ED-FCCFA8DF82E2}" type="pres">
      <dgm:prSet presAssocID="{6B5B6DE3-4C6A-45E5-ACA5-A9A56722F90F}" presName="Accent" presStyleLbl="bgShp" presStyleIdx="1" presStyleCnt="6"/>
      <dgm:spPr/>
    </dgm:pt>
    <dgm:pt modelId="{C6703537-87D3-4AF6-B93E-A5BAFBDE5992}" type="pres">
      <dgm:prSet presAssocID="{6B5B6DE3-4C6A-45E5-ACA5-A9A56722F90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189828-5CBF-4897-BECB-F66EE75A40F8}" type="pres">
      <dgm:prSet presAssocID="{E43DCCA1-DC20-42AF-831B-7F6ED2B0C015}" presName="Accent3" presStyleCnt="0"/>
      <dgm:spPr/>
    </dgm:pt>
    <dgm:pt modelId="{CED0E366-197E-4360-A5E8-59308BDE225E}" type="pres">
      <dgm:prSet presAssocID="{E43DCCA1-DC20-42AF-831B-7F6ED2B0C015}" presName="Accent" presStyleLbl="bgShp" presStyleIdx="2" presStyleCnt="6"/>
      <dgm:spPr/>
    </dgm:pt>
    <dgm:pt modelId="{7C81D5C1-65F3-4CE6-9A1E-281E71E128BB}" type="pres">
      <dgm:prSet presAssocID="{E43DCCA1-DC20-42AF-831B-7F6ED2B0C01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E1ED7-08F1-4C5A-94DC-9E9AD5BFF75F}" type="pres">
      <dgm:prSet presAssocID="{5BD392EC-9D59-440E-B677-15D15AEC19F1}" presName="Accent4" presStyleCnt="0"/>
      <dgm:spPr/>
    </dgm:pt>
    <dgm:pt modelId="{F29835FB-507B-46F1-B035-4ADA03FE878D}" type="pres">
      <dgm:prSet presAssocID="{5BD392EC-9D59-440E-B677-15D15AEC19F1}" presName="Accent" presStyleLbl="bgShp" presStyleIdx="3" presStyleCnt="6"/>
      <dgm:spPr/>
      <dgm:t>
        <a:bodyPr/>
        <a:lstStyle/>
        <a:p>
          <a:endParaRPr lang="en-US"/>
        </a:p>
      </dgm:t>
    </dgm:pt>
    <dgm:pt modelId="{7C1D62CE-6FD2-4C1C-8326-C37A8703CF0E}" type="pres">
      <dgm:prSet presAssocID="{5BD392EC-9D59-440E-B677-15D15AEC19F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1BACB-1AE2-4E2E-BC55-16D61AAB26B6}" type="pres">
      <dgm:prSet presAssocID="{929A2E61-7B6E-43E8-83B2-22AA3EF6C643}" presName="Accent5" presStyleCnt="0"/>
      <dgm:spPr/>
    </dgm:pt>
    <dgm:pt modelId="{CD063C84-1814-49D5-8FD7-B1BB3619AF0F}" type="pres">
      <dgm:prSet presAssocID="{929A2E61-7B6E-43E8-83B2-22AA3EF6C643}" presName="Accent" presStyleLbl="bgShp" presStyleIdx="4" presStyleCnt="6"/>
      <dgm:spPr/>
    </dgm:pt>
    <dgm:pt modelId="{FE8E7AC7-07F7-4BF4-BC9A-463C3E41F280}" type="pres">
      <dgm:prSet presAssocID="{929A2E61-7B6E-43E8-83B2-22AA3EF6C643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DDC9A1-A138-498F-842F-F8080540530D}" type="pres">
      <dgm:prSet presAssocID="{EE47EC45-29DC-4DD9-A370-48C6B671B6C7}" presName="Accent6" presStyleCnt="0"/>
      <dgm:spPr/>
    </dgm:pt>
    <dgm:pt modelId="{22FD18A1-F783-409C-81F1-9EBA68D78B62}" type="pres">
      <dgm:prSet presAssocID="{EE47EC45-29DC-4DD9-A370-48C6B671B6C7}" presName="Accent" presStyleLbl="bgShp" presStyleIdx="5" presStyleCnt="6"/>
      <dgm:spPr/>
    </dgm:pt>
    <dgm:pt modelId="{EF4280F5-7D7D-40A7-85DE-B0BB00850274}" type="pres">
      <dgm:prSet presAssocID="{EE47EC45-29DC-4DD9-A370-48C6B671B6C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3BC429-D396-4932-B70A-E7F5EB24DCBD}" type="presOf" srcId="{929A2E61-7B6E-43E8-83B2-22AA3EF6C643}" destId="{FE8E7AC7-07F7-4BF4-BC9A-463C3E41F280}" srcOrd="0" destOrd="0" presId="urn:microsoft.com/office/officeart/2011/layout/HexagonRadial"/>
    <dgm:cxn modelId="{DDCB8820-9851-485D-8CB4-60E1F9E055FB}" type="presOf" srcId="{6B5B6DE3-4C6A-45E5-ACA5-A9A56722F90F}" destId="{C6703537-87D3-4AF6-B93E-A5BAFBDE5992}" srcOrd="0" destOrd="0" presId="urn:microsoft.com/office/officeart/2011/layout/HexagonRadial"/>
    <dgm:cxn modelId="{817BCB5E-8F81-4FCA-8325-9B9BBD435CCE}" srcId="{B7C4E5A6-AF70-4D30-A66D-B49D40AE400F}" destId="{6B5B6DE3-4C6A-45E5-ACA5-A9A56722F90F}" srcOrd="1" destOrd="0" parTransId="{3FED29BF-8BFE-4F94-9F72-D33FA10EE31B}" sibTransId="{906B5698-E09A-4350-92F7-AA1089D9C453}"/>
    <dgm:cxn modelId="{A6E9A913-CA7C-44C8-BB54-94CD8458827F}" type="presOf" srcId="{E43DCCA1-DC20-42AF-831B-7F6ED2B0C015}" destId="{7C81D5C1-65F3-4CE6-9A1E-281E71E128BB}" srcOrd="0" destOrd="0" presId="urn:microsoft.com/office/officeart/2011/layout/HexagonRadial"/>
    <dgm:cxn modelId="{9662D32B-E211-49C3-886B-7CEB58F53299}" type="presOf" srcId="{B7C4E5A6-AF70-4D30-A66D-B49D40AE400F}" destId="{0EC14210-82FB-464A-B5AC-5EA0B0DA94A8}" srcOrd="0" destOrd="0" presId="urn:microsoft.com/office/officeart/2011/layout/HexagonRadial"/>
    <dgm:cxn modelId="{A99F4286-940C-479A-A235-B6A1D67A8D42}" srcId="{B7C4E5A6-AF70-4D30-A66D-B49D40AE400F}" destId="{EE47EC45-29DC-4DD9-A370-48C6B671B6C7}" srcOrd="5" destOrd="0" parTransId="{A74A99B5-8719-4CF1-88C9-595F519CAE97}" sibTransId="{36A3411C-4D18-477E-A915-6CB33664594F}"/>
    <dgm:cxn modelId="{F589D5B2-1793-48A1-8D74-9A529507FEB8}" type="presOf" srcId="{EE47EC45-29DC-4DD9-A370-48C6B671B6C7}" destId="{EF4280F5-7D7D-40A7-85DE-B0BB00850274}" srcOrd="0" destOrd="0" presId="urn:microsoft.com/office/officeart/2011/layout/HexagonRadial"/>
    <dgm:cxn modelId="{A17CF35B-5EA7-47C9-A19E-A2C9D92F3285}" type="presOf" srcId="{15E5FD42-8037-45B4-863F-120B9F7BDDB4}" destId="{D6EB4791-45B6-43AF-AAF6-97A70F9884D0}" srcOrd="0" destOrd="0" presId="urn:microsoft.com/office/officeart/2011/layout/HexagonRadial"/>
    <dgm:cxn modelId="{F727E00D-E489-4030-9085-F749D6AE7317}" srcId="{B7C4E5A6-AF70-4D30-A66D-B49D40AE400F}" destId="{929A2E61-7B6E-43E8-83B2-22AA3EF6C643}" srcOrd="4" destOrd="0" parTransId="{668E0AF7-A9C6-49D5-B0A9-49835449F959}" sibTransId="{36A14A50-43CE-40F8-9D16-37FE6FD846E0}"/>
    <dgm:cxn modelId="{67CE136A-0727-4621-8834-EB6E65B2A999}" type="presOf" srcId="{8EA8379C-2FE1-4B19-B953-1535B74B0992}" destId="{D6E0B1AC-080C-4F0D-A76A-3D1F3AD89BF5}" srcOrd="0" destOrd="0" presId="urn:microsoft.com/office/officeart/2011/layout/HexagonRadial"/>
    <dgm:cxn modelId="{5C8AD857-B8C6-437D-8C0E-11F6862A3482}" type="presOf" srcId="{5BD392EC-9D59-440E-B677-15D15AEC19F1}" destId="{7C1D62CE-6FD2-4C1C-8326-C37A8703CF0E}" srcOrd="0" destOrd="0" presId="urn:microsoft.com/office/officeart/2011/layout/HexagonRadial"/>
    <dgm:cxn modelId="{156204F8-5EDF-4C0C-BDF8-BBD3EA6E344C}" srcId="{8EA8379C-2FE1-4B19-B953-1535B74B0992}" destId="{B7C4E5A6-AF70-4D30-A66D-B49D40AE400F}" srcOrd="0" destOrd="0" parTransId="{A24A329C-DCF2-48DE-B55E-279D579213EA}" sibTransId="{74398022-945E-4122-BB22-EDE62A5647E9}"/>
    <dgm:cxn modelId="{918D73D7-439E-4A11-9820-B0FB110A8411}" srcId="{B7C4E5A6-AF70-4D30-A66D-B49D40AE400F}" destId="{E43DCCA1-DC20-42AF-831B-7F6ED2B0C015}" srcOrd="2" destOrd="0" parTransId="{F1A5377B-AAD8-4F43-AF36-93116BAD5454}" sibTransId="{67AEEA5E-2645-40B8-9B83-A45A10EA2628}"/>
    <dgm:cxn modelId="{A91BF489-F256-4667-93D2-F5FF0664DCA4}" srcId="{B7C4E5A6-AF70-4D30-A66D-B49D40AE400F}" destId="{5BD392EC-9D59-440E-B677-15D15AEC19F1}" srcOrd="3" destOrd="0" parTransId="{2E7FF11C-5BF1-48AF-BAF6-82C21745EA99}" sibTransId="{22D9174F-2134-4E8B-9AE0-4465348EA2BC}"/>
    <dgm:cxn modelId="{F01AF8F7-CE22-4CD1-B2EE-967DBE7FA4BE}" srcId="{B7C4E5A6-AF70-4D30-A66D-B49D40AE400F}" destId="{15E5FD42-8037-45B4-863F-120B9F7BDDB4}" srcOrd="0" destOrd="0" parTransId="{34B2A18F-E1D5-41FA-B1E0-F7CC410453D4}" sibTransId="{BDF7D630-881B-4742-872A-720EA81F4A58}"/>
    <dgm:cxn modelId="{2094F933-ABE8-4888-BC2F-AEFBD1BBD68A}" type="presParOf" srcId="{D6E0B1AC-080C-4F0D-A76A-3D1F3AD89BF5}" destId="{0EC14210-82FB-464A-B5AC-5EA0B0DA94A8}" srcOrd="0" destOrd="0" presId="urn:microsoft.com/office/officeart/2011/layout/HexagonRadial"/>
    <dgm:cxn modelId="{DF634274-0152-4C4C-AEBA-98FFD3CD32F6}" type="presParOf" srcId="{D6E0B1AC-080C-4F0D-A76A-3D1F3AD89BF5}" destId="{A2D3755A-8B42-4702-98E0-279B885B202E}" srcOrd="1" destOrd="0" presId="urn:microsoft.com/office/officeart/2011/layout/HexagonRadial"/>
    <dgm:cxn modelId="{EB235E49-9D29-479F-89E9-F7CAF1B69EA6}" type="presParOf" srcId="{A2D3755A-8B42-4702-98E0-279B885B202E}" destId="{A03832A0-B66F-4ABD-B1C2-B89A5A90264A}" srcOrd="0" destOrd="0" presId="urn:microsoft.com/office/officeart/2011/layout/HexagonRadial"/>
    <dgm:cxn modelId="{35B27C89-4211-43FC-AD56-1134F14C7A1D}" type="presParOf" srcId="{D6E0B1AC-080C-4F0D-A76A-3D1F3AD89BF5}" destId="{D6EB4791-45B6-43AF-AAF6-97A70F9884D0}" srcOrd="2" destOrd="0" presId="urn:microsoft.com/office/officeart/2011/layout/HexagonRadial"/>
    <dgm:cxn modelId="{2416AD7E-5126-43A9-AD14-0A8A2F354FA2}" type="presParOf" srcId="{D6E0B1AC-080C-4F0D-A76A-3D1F3AD89BF5}" destId="{D342529B-C4CB-4A93-8C54-65497CEFDED6}" srcOrd="3" destOrd="0" presId="urn:microsoft.com/office/officeart/2011/layout/HexagonRadial"/>
    <dgm:cxn modelId="{C1F03F2B-74E5-45B5-A59A-1E5B17A2BB1A}" type="presParOf" srcId="{D342529B-C4CB-4A93-8C54-65497CEFDED6}" destId="{7E1EA351-F84A-4D79-A4ED-FCCFA8DF82E2}" srcOrd="0" destOrd="0" presId="urn:microsoft.com/office/officeart/2011/layout/HexagonRadial"/>
    <dgm:cxn modelId="{C4364F2F-6D6B-498A-B4E5-6AAE81857C8B}" type="presParOf" srcId="{D6E0B1AC-080C-4F0D-A76A-3D1F3AD89BF5}" destId="{C6703537-87D3-4AF6-B93E-A5BAFBDE5992}" srcOrd="4" destOrd="0" presId="urn:microsoft.com/office/officeart/2011/layout/HexagonRadial"/>
    <dgm:cxn modelId="{A4F1E6BD-1B0C-4728-A47A-ABF7AF2A9FE6}" type="presParOf" srcId="{D6E0B1AC-080C-4F0D-A76A-3D1F3AD89BF5}" destId="{9F189828-5CBF-4897-BECB-F66EE75A40F8}" srcOrd="5" destOrd="0" presId="urn:microsoft.com/office/officeart/2011/layout/HexagonRadial"/>
    <dgm:cxn modelId="{1EFDDB7B-C4AD-4CD6-BF1F-23F85E07B58D}" type="presParOf" srcId="{9F189828-5CBF-4897-BECB-F66EE75A40F8}" destId="{CED0E366-197E-4360-A5E8-59308BDE225E}" srcOrd="0" destOrd="0" presId="urn:microsoft.com/office/officeart/2011/layout/HexagonRadial"/>
    <dgm:cxn modelId="{E63CDD57-67C1-4F3B-A243-FEAB2DBC46D4}" type="presParOf" srcId="{D6E0B1AC-080C-4F0D-A76A-3D1F3AD89BF5}" destId="{7C81D5C1-65F3-4CE6-9A1E-281E71E128BB}" srcOrd="6" destOrd="0" presId="urn:microsoft.com/office/officeart/2011/layout/HexagonRadial"/>
    <dgm:cxn modelId="{20CD7C5D-27C0-4867-B11B-AA1B50B278DC}" type="presParOf" srcId="{D6E0B1AC-080C-4F0D-A76A-3D1F3AD89BF5}" destId="{25DE1ED7-08F1-4C5A-94DC-9E9AD5BFF75F}" srcOrd="7" destOrd="0" presId="urn:microsoft.com/office/officeart/2011/layout/HexagonRadial"/>
    <dgm:cxn modelId="{AFA983FC-0CE7-4D4D-8626-F219C7806FE9}" type="presParOf" srcId="{25DE1ED7-08F1-4C5A-94DC-9E9AD5BFF75F}" destId="{F29835FB-507B-46F1-B035-4ADA03FE878D}" srcOrd="0" destOrd="0" presId="urn:microsoft.com/office/officeart/2011/layout/HexagonRadial"/>
    <dgm:cxn modelId="{2DAC09DB-9758-48D9-A5FD-8129D80DB941}" type="presParOf" srcId="{D6E0B1AC-080C-4F0D-A76A-3D1F3AD89BF5}" destId="{7C1D62CE-6FD2-4C1C-8326-C37A8703CF0E}" srcOrd="8" destOrd="0" presId="urn:microsoft.com/office/officeart/2011/layout/HexagonRadial"/>
    <dgm:cxn modelId="{6A0F7975-E62F-46BA-91D3-6F2F916C4A52}" type="presParOf" srcId="{D6E0B1AC-080C-4F0D-A76A-3D1F3AD89BF5}" destId="{4CC1BACB-1AE2-4E2E-BC55-16D61AAB26B6}" srcOrd="9" destOrd="0" presId="urn:microsoft.com/office/officeart/2011/layout/HexagonRadial"/>
    <dgm:cxn modelId="{168EC88F-BF84-4834-A32E-32EC912A3E83}" type="presParOf" srcId="{4CC1BACB-1AE2-4E2E-BC55-16D61AAB26B6}" destId="{CD063C84-1814-49D5-8FD7-B1BB3619AF0F}" srcOrd="0" destOrd="0" presId="urn:microsoft.com/office/officeart/2011/layout/HexagonRadial"/>
    <dgm:cxn modelId="{949F592E-F6D8-428D-B8CA-20E3D000EDED}" type="presParOf" srcId="{D6E0B1AC-080C-4F0D-A76A-3D1F3AD89BF5}" destId="{FE8E7AC7-07F7-4BF4-BC9A-463C3E41F280}" srcOrd="10" destOrd="0" presId="urn:microsoft.com/office/officeart/2011/layout/HexagonRadial"/>
    <dgm:cxn modelId="{7DAA62C0-7C59-4D90-A744-0C955C474CCE}" type="presParOf" srcId="{D6E0B1AC-080C-4F0D-A76A-3D1F3AD89BF5}" destId="{43DDC9A1-A138-498F-842F-F8080540530D}" srcOrd="11" destOrd="0" presId="urn:microsoft.com/office/officeart/2011/layout/HexagonRadial"/>
    <dgm:cxn modelId="{33C83643-BCB8-4942-90D6-083B153EE76A}" type="presParOf" srcId="{43DDC9A1-A138-498F-842F-F8080540530D}" destId="{22FD18A1-F783-409C-81F1-9EBA68D78B62}" srcOrd="0" destOrd="0" presId="urn:microsoft.com/office/officeart/2011/layout/HexagonRadial"/>
    <dgm:cxn modelId="{03744A66-1792-4B88-96FF-DF2662520D98}" type="presParOf" srcId="{D6E0B1AC-080C-4F0D-A76A-3D1F3AD89BF5}" destId="{EF4280F5-7D7D-40A7-85DE-B0BB0085027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14210-82FB-464A-B5AC-5EA0B0DA94A8}">
      <dsp:nvSpPr>
        <dsp:cNvPr id="0" name=""/>
        <dsp:cNvSpPr/>
      </dsp:nvSpPr>
      <dsp:spPr>
        <a:xfrm>
          <a:off x="1835375" y="983611"/>
          <a:ext cx="1250212" cy="1081484"/>
        </a:xfrm>
        <a:prstGeom prst="hexagon">
          <a:avLst>
            <a:gd name="adj" fmla="val 28570"/>
            <a:gd name="vf" fmla="val 115470"/>
          </a:avLst>
        </a:prstGeom>
        <a:solidFill>
          <a:srgbClr val="659B9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فهرست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مطالب</a:t>
          </a:r>
          <a:endParaRPr lang="en-US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2042553" y="1162828"/>
        <a:ext cx="835856" cy="723050"/>
      </dsp:txXfrm>
    </dsp:sp>
    <dsp:sp modelId="{7E1EA351-F84A-4D79-A4ED-FCCFA8DF82E2}">
      <dsp:nvSpPr>
        <dsp:cNvPr id="0" name=""/>
        <dsp:cNvSpPr/>
      </dsp:nvSpPr>
      <dsp:spPr>
        <a:xfrm>
          <a:off x="2618249" y="466193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B4791-45B6-43AF-AAF6-97A70F9884D0}">
      <dsp:nvSpPr>
        <dsp:cNvPr id="0" name=""/>
        <dsp:cNvSpPr/>
      </dsp:nvSpPr>
      <dsp:spPr>
        <a:xfrm>
          <a:off x="1978098" y="21671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1</a:t>
          </a:r>
          <a:endParaRPr lang="en-US" sz="1200" b="1" kern="1200" dirty="0" smtClean="0">
            <a:cs typeface="B Nazanin" panose="00000400000000000000" pitchFamily="2" charset="-78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چکیده</a:t>
          </a:r>
          <a:endParaRPr lang="en-US" sz="1200" b="1" kern="1200" dirty="0" smtClean="0">
            <a:cs typeface="B Nazanin" panose="00000400000000000000" pitchFamily="2" charset="-78"/>
          </a:endParaRPr>
        </a:p>
      </dsp:txBody>
      <dsp:txXfrm>
        <a:off x="2147886" y="168558"/>
        <a:ext cx="684964" cy="592573"/>
      </dsp:txXfrm>
    </dsp:sp>
    <dsp:sp modelId="{CED0E366-197E-4360-A5E8-59308BDE225E}">
      <dsp:nvSpPr>
        <dsp:cNvPr id="0" name=""/>
        <dsp:cNvSpPr/>
      </dsp:nvSpPr>
      <dsp:spPr>
        <a:xfrm>
          <a:off x="3168761" y="1226007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703537-87D3-4AF6-B93E-A5BAFBDE5992}">
      <dsp:nvSpPr>
        <dsp:cNvPr id="0" name=""/>
        <dsp:cNvSpPr/>
      </dsp:nvSpPr>
      <dsp:spPr>
        <a:xfrm>
          <a:off x="2890160" y="545163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2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مقدمه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3059948" y="692050"/>
        <a:ext cx="684964" cy="592573"/>
      </dsp:txXfrm>
    </dsp:sp>
    <dsp:sp modelId="{F29835FB-507B-46F1-B035-4ADA03FE878D}">
      <dsp:nvSpPr>
        <dsp:cNvPr id="0" name=""/>
        <dsp:cNvSpPr/>
      </dsp:nvSpPr>
      <dsp:spPr>
        <a:xfrm>
          <a:off x="2786340" y="2083694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81D5C1-65F3-4CE6-9A1E-281E71E128BB}">
      <dsp:nvSpPr>
        <dsp:cNvPr id="0" name=""/>
        <dsp:cNvSpPr/>
      </dsp:nvSpPr>
      <dsp:spPr>
        <a:xfrm>
          <a:off x="2890160" y="1616891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3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معماری سیستم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3059948" y="1763778"/>
        <a:ext cx="684964" cy="592573"/>
      </dsp:txXfrm>
    </dsp:sp>
    <dsp:sp modelId="{CD063C84-1814-49D5-8FD7-B1BB3619AF0F}">
      <dsp:nvSpPr>
        <dsp:cNvPr id="0" name=""/>
        <dsp:cNvSpPr/>
      </dsp:nvSpPr>
      <dsp:spPr>
        <a:xfrm>
          <a:off x="1837702" y="2172725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D62CE-6FD2-4C1C-8326-C37A8703CF0E}">
      <dsp:nvSpPr>
        <dsp:cNvPr id="0" name=""/>
        <dsp:cNvSpPr/>
      </dsp:nvSpPr>
      <dsp:spPr>
        <a:xfrm>
          <a:off x="1950538" y="2162664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4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شبیه سازی</a:t>
          </a:r>
          <a:endParaRPr lang="en-US" sz="1100" b="1" kern="1200" dirty="0" smtClean="0">
            <a:cs typeface="B Nazanin" panose="00000400000000000000" pitchFamily="2" charset="-78"/>
          </a:endParaRPr>
        </a:p>
      </dsp:txBody>
      <dsp:txXfrm>
        <a:off x="2120326" y="2309551"/>
        <a:ext cx="684964" cy="592573"/>
      </dsp:txXfrm>
    </dsp:sp>
    <dsp:sp modelId="{22FD18A1-F783-409C-81F1-9EBA68D78B62}">
      <dsp:nvSpPr>
        <dsp:cNvPr id="0" name=""/>
        <dsp:cNvSpPr/>
      </dsp:nvSpPr>
      <dsp:spPr>
        <a:xfrm>
          <a:off x="1278174" y="1413217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E7AC7-07F7-4BF4-BC9A-463C3E41F280}">
      <dsp:nvSpPr>
        <dsp:cNvPr id="0" name=""/>
        <dsp:cNvSpPr/>
      </dsp:nvSpPr>
      <dsp:spPr>
        <a:xfrm>
          <a:off x="1006553" y="1617500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5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نتیجه گیری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1176341" y="1764387"/>
        <a:ext cx="684964" cy="592573"/>
      </dsp:txXfrm>
    </dsp:sp>
    <dsp:sp modelId="{EF4280F5-7D7D-40A7-85DE-B0BB00850274}">
      <dsp:nvSpPr>
        <dsp:cNvPr id="0" name=""/>
        <dsp:cNvSpPr/>
      </dsp:nvSpPr>
      <dsp:spPr>
        <a:xfrm>
          <a:off x="1006553" y="543943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6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منابع</a:t>
          </a:r>
          <a:endParaRPr lang="en-US" sz="1200" b="1" kern="1200" dirty="0" smtClean="0">
            <a:cs typeface="B Nazanin" panose="00000400000000000000" pitchFamily="2" charset="-78"/>
          </a:endParaRPr>
        </a:p>
      </dsp:txBody>
      <dsp:txXfrm>
        <a:off x="1176341" y="690830"/>
        <a:ext cx="684964" cy="59257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14210-82FB-464A-B5AC-5EA0B0DA94A8}">
      <dsp:nvSpPr>
        <dsp:cNvPr id="0" name=""/>
        <dsp:cNvSpPr/>
      </dsp:nvSpPr>
      <dsp:spPr>
        <a:xfrm>
          <a:off x="1835375" y="983611"/>
          <a:ext cx="1250212" cy="108148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فهرست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مطالب</a:t>
          </a:r>
          <a:endParaRPr lang="en-US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2042553" y="1162828"/>
        <a:ext cx="835856" cy="723050"/>
      </dsp:txXfrm>
    </dsp:sp>
    <dsp:sp modelId="{7E1EA351-F84A-4D79-A4ED-FCCFA8DF82E2}">
      <dsp:nvSpPr>
        <dsp:cNvPr id="0" name=""/>
        <dsp:cNvSpPr/>
      </dsp:nvSpPr>
      <dsp:spPr>
        <a:xfrm>
          <a:off x="2618249" y="466193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B4791-45B6-43AF-AAF6-97A70F9884D0}">
      <dsp:nvSpPr>
        <dsp:cNvPr id="0" name=""/>
        <dsp:cNvSpPr/>
      </dsp:nvSpPr>
      <dsp:spPr>
        <a:xfrm>
          <a:off x="1978098" y="21671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1</a:t>
          </a:r>
          <a:endParaRPr lang="en-US" sz="1200" b="1" kern="1200" dirty="0" smtClean="0">
            <a:cs typeface="B Nazanin" panose="00000400000000000000" pitchFamily="2" charset="-78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چکیده</a:t>
          </a:r>
          <a:endParaRPr lang="en-US" sz="1200" b="1" kern="1200" dirty="0" smtClean="0">
            <a:cs typeface="B Nazanin" panose="00000400000000000000" pitchFamily="2" charset="-78"/>
          </a:endParaRPr>
        </a:p>
      </dsp:txBody>
      <dsp:txXfrm>
        <a:off x="2147886" y="168558"/>
        <a:ext cx="684964" cy="592573"/>
      </dsp:txXfrm>
    </dsp:sp>
    <dsp:sp modelId="{CED0E366-197E-4360-A5E8-59308BDE225E}">
      <dsp:nvSpPr>
        <dsp:cNvPr id="0" name=""/>
        <dsp:cNvSpPr/>
      </dsp:nvSpPr>
      <dsp:spPr>
        <a:xfrm>
          <a:off x="3168761" y="1226007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703537-87D3-4AF6-B93E-A5BAFBDE5992}">
      <dsp:nvSpPr>
        <dsp:cNvPr id="0" name=""/>
        <dsp:cNvSpPr/>
      </dsp:nvSpPr>
      <dsp:spPr>
        <a:xfrm>
          <a:off x="2890160" y="545163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2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مقدمه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3059948" y="692050"/>
        <a:ext cx="684964" cy="592573"/>
      </dsp:txXfrm>
    </dsp:sp>
    <dsp:sp modelId="{F29835FB-507B-46F1-B035-4ADA03FE878D}">
      <dsp:nvSpPr>
        <dsp:cNvPr id="0" name=""/>
        <dsp:cNvSpPr/>
      </dsp:nvSpPr>
      <dsp:spPr>
        <a:xfrm>
          <a:off x="2786340" y="2083694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81D5C1-65F3-4CE6-9A1E-281E71E128BB}">
      <dsp:nvSpPr>
        <dsp:cNvPr id="0" name=""/>
        <dsp:cNvSpPr/>
      </dsp:nvSpPr>
      <dsp:spPr>
        <a:xfrm>
          <a:off x="2890160" y="1616891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3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معماری سیستم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3059948" y="1763778"/>
        <a:ext cx="684964" cy="592573"/>
      </dsp:txXfrm>
    </dsp:sp>
    <dsp:sp modelId="{CD063C84-1814-49D5-8FD7-B1BB3619AF0F}">
      <dsp:nvSpPr>
        <dsp:cNvPr id="0" name=""/>
        <dsp:cNvSpPr/>
      </dsp:nvSpPr>
      <dsp:spPr>
        <a:xfrm>
          <a:off x="1837702" y="2172725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D62CE-6FD2-4C1C-8326-C37A8703CF0E}">
      <dsp:nvSpPr>
        <dsp:cNvPr id="0" name=""/>
        <dsp:cNvSpPr/>
      </dsp:nvSpPr>
      <dsp:spPr>
        <a:xfrm>
          <a:off x="1950538" y="2162664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4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100" b="1" kern="1200" dirty="0" smtClean="0">
              <a:cs typeface="B Nazanin" panose="00000400000000000000" pitchFamily="2" charset="-78"/>
            </a:rPr>
            <a:t>شبیه سازی</a:t>
          </a:r>
          <a:endParaRPr lang="en-US" sz="1100" b="1" kern="1200" dirty="0" smtClean="0">
            <a:cs typeface="B Nazanin" panose="00000400000000000000" pitchFamily="2" charset="-78"/>
          </a:endParaRPr>
        </a:p>
      </dsp:txBody>
      <dsp:txXfrm>
        <a:off x="2120326" y="2309551"/>
        <a:ext cx="684964" cy="592573"/>
      </dsp:txXfrm>
    </dsp:sp>
    <dsp:sp modelId="{22FD18A1-F783-409C-81F1-9EBA68D78B62}">
      <dsp:nvSpPr>
        <dsp:cNvPr id="0" name=""/>
        <dsp:cNvSpPr/>
      </dsp:nvSpPr>
      <dsp:spPr>
        <a:xfrm>
          <a:off x="1278174" y="1413217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E7AC7-07F7-4BF4-BC9A-463C3E41F280}">
      <dsp:nvSpPr>
        <dsp:cNvPr id="0" name=""/>
        <dsp:cNvSpPr/>
      </dsp:nvSpPr>
      <dsp:spPr>
        <a:xfrm>
          <a:off x="1006553" y="1617500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5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نتیجه گیری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1176341" y="1764387"/>
        <a:ext cx="684964" cy="592573"/>
      </dsp:txXfrm>
    </dsp:sp>
    <dsp:sp modelId="{EF4280F5-7D7D-40A7-85DE-B0BB00850274}">
      <dsp:nvSpPr>
        <dsp:cNvPr id="0" name=""/>
        <dsp:cNvSpPr/>
      </dsp:nvSpPr>
      <dsp:spPr>
        <a:xfrm>
          <a:off x="1006553" y="543943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6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منابع</a:t>
          </a:r>
          <a:endParaRPr lang="en-US" sz="1200" b="1" kern="1200" dirty="0" smtClean="0">
            <a:cs typeface="B Nazanin" panose="00000400000000000000" pitchFamily="2" charset="-78"/>
          </a:endParaRPr>
        </a:p>
      </dsp:txBody>
      <dsp:txXfrm>
        <a:off x="1176341" y="690830"/>
        <a:ext cx="684964" cy="5925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14210-82FB-464A-B5AC-5EA0B0DA94A8}">
      <dsp:nvSpPr>
        <dsp:cNvPr id="0" name=""/>
        <dsp:cNvSpPr/>
      </dsp:nvSpPr>
      <dsp:spPr>
        <a:xfrm>
          <a:off x="1835375" y="983611"/>
          <a:ext cx="1250212" cy="108148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فهرست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مطالب</a:t>
          </a:r>
          <a:endParaRPr lang="en-US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2042553" y="1162828"/>
        <a:ext cx="835856" cy="723050"/>
      </dsp:txXfrm>
    </dsp:sp>
    <dsp:sp modelId="{7E1EA351-F84A-4D79-A4ED-FCCFA8DF82E2}">
      <dsp:nvSpPr>
        <dsp:cNvPr id="0" name=""/>
        <dsp:cNvSpPr/>
      </dsp:nvSpPr>
      <dsp:spPr>
        <a:xfrm>
          <a:off x="2618249" y="466193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B4791-45B6-43AF-AAF6-97A70F9884D0}">
      <dsp:nvSpPr>
        <dsp:cNvPr id="0" name=""/>
        <dsp:cNvSpPr/>
      </dsp:nvSpPr>
      <dsp:spPr>
        <a:xfrm>
          <a:off x="1978098" y="21671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rgbClr val="659B9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1</a:t>
          </a:r>
          <a:endParaRPr lang="en-US" sz="1200" b="1" kern="1200" dirty="0" smtClean="0">
            <a:cs typeface="B Nazanin" panose="00000400000000000000" pitchFamily="2" charset="-78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چکیده</a:t>
          </a:r>
          <a:endParaRPr lang="en-US" sz="1200" b="1" kern="1200" dirty="0" smtClean="0">
            <a:cs typeface="B Nazanin" panose="00000400000000000000" pitchFamily="2" charset="-78"/>
          </a:endParaRPr>
        </a:p>
      </dsp:txBody>
      <dsp:txXfrm>
        <a:off x="2147886" y="168558"/>
        <a:ext cx="684964" cy="592573"/>
      </dsp:txXfrm>
    </dsp:sp>
    <dsp:sp modelId="{CED0E366-197E-4360-A5E8-59308BDE225E}">
      <dsp:nvSpPr>
        <dsp:cNvPr id="0" name=""/>
        <dsp:cNvSpPr/>
      </dsp:nvSpPr>
      <dsp:spPr>
        <a:xfrm>
          <a:off x="3168761" y="1226007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703537-87D3-4AF6-B93E-A5BAFBDE5992}">
      <dsp:nvSpPr>
        <dsp:cNvPr id="0" name=""/>
        <dsp:cNvSpPr/>
      </dsp:nvSpPr>
      <dsp:spPr>
        <a:xfrm>
          <a:off x="2890160" y="545163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2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مقدمه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3059948" y="692050"/>
        <a:ext cx="684964" cy="592573"/>
      </dsp:txXfrm>
    </dsp:sp>
    <dsp:sp modelId="{F29835FB-507B-46F1-B035-4ADA03FE878D}">
      <dsp:nvSpPr>
        <dsp:cNvPr id="0" name=""/>
        <dsp:cNvSpPr/>
      </dsp:nvSpPr>
      <dsp:spPr>
        <a:xfrm>
          <a:off x="2786340" y="2083694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81D5C1-65F3-4CE6-9A1E-281E71E128BB}">
      <dsp:nvSpPr>
        <dsp:cNvPr id="0" name=""/>
        <dsp:cNvSpPr/>
      </dsp:nvSpPr>
      <dsp:spPr>
        <a:xfrm>
          <a:off x="2890160" y="1616891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3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معماری سیستم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3059948" y="1763778"/>
        <a:ext cx="684964" cy="592573"/>
      </dsp:txXfrm>
    </dsp:sp>
    <dsp:sp modelId="{CD063C84-1814-49D5-8FD7-B1BB3619AF0F}">
      <dsp:nvSpPr>
        <dsp:cNvPr id="0" name=""/>
        <dsp:cNvSpPr/>
      </dsp:nvSpPr>
      <dsp:spPr>
        <a:xfrm>
          <a:off x="1837702" y="2172725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D62CE-6FD2-4C1C-8326-C37A8703CF0E}">
      <dsp:nvSpPr>
        <dsp:cNvPr id="0" name=""/>
        <dsp:cNvSpPr/>
      </dsp:nvSpPr>
      <dsp:spPr>
        <a:xfrm>
          <a:off x="1950538" y="2162664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4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شبیه سازی</a:t>
          </a:r>
          <a:endParaRPr lang="en-US" sz="1100" b="1" kern="1200" dirty="0" smtClean="0">
            <a:cs typeface="B Nazanin" panose="00000400000000000000" pitchFamily="2" charset="-78"/>
          </a:endParaRPr>
        </a:p>
      </dsp:txBody>
      <dsp:txXfrm>
        <a:off x="2120326" y="2309551"/>
        <a:ext cx="684964" cy="592573"/>
      </dsp:txXfrm>
    </dsp:sp>
    <dsp:sp modelId="{22FD18A1-F783-409C-81F1-9EBA68D78B62}">
      <dsp:nvSpPr>
        <dsp:cNvPr id="0" name=""/>
        <dsp:cNvSpPr/>
      </dsp:nvSpPr>
      <dsp:spPr>
        <a:xfrm>
          <a:off x="1278174" y="1413217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E7AC7-07F7-4BF4-BC9A-463C3E41F280}">
      <dsp:nvSpPr>
        <dsp:cNvPr id="0" name=""/>
        <dsp:cNvSpPr/>
      </dsp:nvSpPr>
      <dsp:spPr>
        <a:xfrm>
          <a:off x="1006553" y="1617500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5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نتیجه گیری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1176341" y="1764387"/>
        <a:ext cx="684964" cy="592573"/>
      </dsp:txXfrm>
    </dsp:sp>
    <dsp:sp modelId="{EF4280F5-7D7D-40A7-85DE-B0BB00850274}">
      <dsp:nvSpPr>
        <dsp:cNvPr id="0" name=""/>
        <dsp:cNvSpPr/>
      </dsp:nvSpPr>
      <dsp:spPr>
        <a:xfrm>
          <a:off x="1006553" y="543943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6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منابع</a:t>
          </a:r>
          <a:endParaRPr lang="en-US" sz="1200" b="1" kern="1200" dirty="0" smtClean="0">
            <a:cs typeface="B Nazanin" panose="00000400000000000000" pitchFamily="2" charset="-78"/>
          </a:endParaRPr>
        </a:p>
      </dsp:txBody>
      <dsp:txXfrm>
        <a:off x="1176341" y="690830"/>
        <a:ext cx="684964" cy="5925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14210-82FB-464A-B5AC-5EA0B0DA94A8}">
      <dsp:nvSpPr>
        <dsp:cNvPr id="0" name=""/>
        <dsp:cNvSpPr/>
      </dsp:nvSpPr>
      <dsp:spPr>
        <a:xfrm>
          <a:off x="1835375" y="983611"/>
          <a:ext cx="1250212" cy="108148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فهرست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مطالب</a:t>
          </a:r>
          <a:endParaRPr lang="en-US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2042553" y="1162828"/>
        <a:ext cx="835856" cy="723050"/>
      </dsp:txXfrm>
    </dsp:sp>
    <dsp:sp modelId="{7E1EA351-F84A-4D79-A4ED-FCCFA8DF82E2}">
      <dsp:nvSpPr>
        <dsp:cNvPr id="0" name=""/>
        <dsp:cNvSpPr/>
      </dsp:nvSpPr>
      <dsp:spPr>
        <a:xfrm>
          <a:off x="2618249" y="466193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B4791-45B6-43AF-AAF6-97A70F9884D0}">
      <dsp:nvSpPr>
        <dsp:cNvPr id="0" name=""/>
        <dsp:cNvSpPr/>
      </dsp:nvSpPr>
      <dsp:spPr>
        <a:xfrm>
          <a:off x="1978098" y="21671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1</a:t>
          </a:r>
          <a:endParaRPr lang="en-US" sz="1200" b="1" kern="1200" dirty="0" smtClean="0">
            <a:cs typeface="B Nazanin" panose="00000400000000000000" pitchFamily="2" charset="-78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چکیده</a:t>
          </a:r>
          <a:endParaRPr lang="en-US" sz="1200" b="1" kern="1200" dirty="0" smtClean="0">
            <a:cs typeface="B Nazanin" panose="00000400000000000000" pitchFamily="2" charset="-78"/>
          </a:endParaRPr>
        </a:p>
      </dsp:txBody>
      <dsp:txXfrm>
        <a:off x="2147886" y="168558"/>
        <a:ext cx="684964" cy="592573"/>
      </dsp:txXfrm>
    </dsp:sp>
    <dsp:sp modelId="{CED0E366-197E-4360-A5E8-59308BDE225E}">
      <dsp:nvSpPr>
        <dsp:cNvPr id="0" name=""/>
        <dsp:cNvSpPr/>
      </dsp:nvSpPr>
      <dsp:spPr>
        <a:xfrm>
          <a:off x="3168761" y="1226007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703537-87D3-4AF6-B93E-A5BAFBDE5992}">
      <dsp:nvSpPr>
        <dsp:cNvPr id="0" name=""/>
        <dsp:cNvSpPr/>
      </dsp:nvSpPr>
      <dsp:spPr>
        <a:xfrm>
          <a:off x="2890160" y="545163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rgbClr val="659B9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2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مقدمه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3059948" y="692050"/>
        <a:ext cx="684964" cy="592573"/>
      </dsp:txXfrm>
    </dsp:sp>
    <dsp:sp modelId="{F29835FB-507B-46F1-B035-4ADA03FE878D}">
      <dsp:nvSpPr>
        <dsp:cNvPr id="0" name=""/>
        <dsp:cNvSpPr/>
      </dsp:nvSpPr>
      <dsp:spPr>
        <a:xfrm>
          <a:off x="2786340" y="2083694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81D5C1-65F3-4CE6-9A1E-281E71E128BB}">
      <dsp:nvSpPr>
        <dsp:cNvPr id="0" name=""/>
        <dsp:cNvSpPr/>
      </dsp:nvSpPr>
      <dsp:spPr>
        <a:xfrm>
          <a:off x="2890160" y="1616891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3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معماری سیستم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3059948" y="1763778"/>
        <a:ext cx="684964" cy="592573"/>
      </dsp:txXfrm>
    </dsp:sp>
    <dsp:sp modelId="{CD063C84-1814-49D5-8FD7-B1BB3619AF0F}">
      <dsp:nvSpPr>
        <dsp:cNvPr id="0" name=""/>
        <dsp:cNvSpPr/>
      </dsp:nvSpPr>
      <dsp:spPr>
        <a:xfrm>
          <a:off x="1837702" y="2172725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D62CE-6FD2-4C1C-8326-C37A8703CF0E}">
      <dsp:nvSpPr>
        <dsp:cNvPr id="0" name=""/>
        <dsp:cNvSpPr/>
      </dsp:nvSpPr>
      <dsp:spPr>
        <a:xfrm>
          <a:off x="1950538" y="2162664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4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شبیه سازی</a:t>
          </a:r>
          <a:endParaRPr lang="en-US" sz="1100" b="1" kern="1200" dirty="0" smtClean="0">
            <a:cs typeface="B Nazanin" panose="00000400000000000000" pitchFamily="2" charset="-78"/>
          </a:endParaRPr>
        </a:p>
      </dsp:txBody>
      <dsp:txXfrm>
        <a:off x="2120326" y="2309551"/>
        <a:ext cx="684964" cy="592573"/>
      </dsp:txXfrm>
    </dsp:sp>
    <dsp:sp modelId="{22FD18A1-F783-409C-81F1-9EBA68D78B62}">
      <dsp:nvSpPr>
        <dsp:cNvPr id="0" name=""/>
        <dsp:cNvSpPr/>
      </dsp:nvSpPr>
      <dsp:spPr>
        <a:xfrm>
          <a:off x="1278174" y="1413217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E7AC7-07F7-4BF4-BC9A-463C3E41F280}">
      <dsp:nvSpPr>
        <dsp:cNvPr id="0" name=""/>
        <dsp:cNvSpPr/>
      </dsp:nvSpPr>
      <dsp:spPr>
        <a:xfrm>
          <a:off x="1006553" y="1617500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5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نتیجه گیری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1176341" y="1764387"/>
        <a:ext cx="684964" cy="592573"/>
      </dsp:txXfrm>
    </dsp:sp>
    <dsp:sp modelId="{EF4280F5-7D7D-40A7-85DE-B0BB00850274}">
      <dsp:nvSpPr>
        <dsp:cNvPr id="0" name=""/>
        <dsp:cNvSpPr/>
      </dsp:nvSpPr>
      <dsp:spPr>
        <a:xfrm>
          <a:off x="1006553" y="543943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6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منابع</a:t>
          </a:r>
          <a:endParaRPr lang="en-US" sz="1200" b="1" kern="1200" dirty="0" smtClean="0">
            <a:cs typeface="B Nazanin" panose="00000400000000000000" pitchFamily="2" charset="-78"/>
          </a:endParaRPr>
        </a:p>
      </dsp:txBody>
      <dsp:txXfrm>
        <a:off x="1176341" y="690830"/>
        <a:ext cx="684964" cy="5925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14210-82FB-464A-B5AC-5EA0B0DA94A8}">
      <dsp:nvSpPr>
        <dsp:cNvPr id="0" name=""/>
        <dsp:cNvSpPr/>
      </dsp:nvSpPr>
      <dsp:spPr>
        <a:xfrm>
          <a:off x="1835375" y="983611"/>
          <a:ext cx="1250212" cy="108148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فهرست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مطالب</a:t>
          </a:r>
          <a:endParaRPr lang="en-US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2042553" y="1162828"/>
        <a:ext cx="835856" cy="723050"/>
      </dsp:txXfrm>
    </dsp:sp>
    <dsp:sp modelId="{7E1EA351-F84A-4D79-A4ED-FCCFA8DF82E2}">
      <dsp:nvSpPr>
        <dsp:cNvPr id="0" name=""/>
        <dsp:cNvSpPr/>
      </dsp:nvSpPr>
      <dsp:spPr>
        <a:xfrm>
          <a:off x="2618249" y="466193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B4791-45B6-43AF-AAF6-97A70F9884D0}">
      <dsp:nvSpPr>
        <dsp:cNvPr id="0" name=""/>
        <dsp:cNvSpPr/>
      </dsp:nvSpPr>
      <dsp:spPr>
        <a:xfrm>
          <a:off x="1978098" y="21671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1</a:t>
          </a:r>
          <a:endParaRPr lang="en-US" sz="1200" b="1" kern="1200" dirty="0" smtClean="0">
            <a:cs typeface="B Nazanin" panose="00000400000000000000" pitchFamily="2" charset="-78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چکیده</a:t>
          </a:r>
          <a:endParaRPr lang="en-US" sz="1200" b="1" kern="1200" dirty="0" smtClean="0">
            <a:cs typeface="B Nazanin" panose="00000400000000000000" pitchFamily="2" charset="-78"/>
          </a:endParaRPr>
        </a:p>
      </dsp:txBody>
      <dsp:txXfrm>
        <a:off x="2147886" y="168558"/>
        <a:ext cx="684964" cy="592573"/>
      </dsp:txXfrm>
    </dsp:sp>
    <dsp:sp modelId="{CED0E366-197E-4360-A5E8-59308BDE225E}">
      <dsp:nvSpPr>
        <dsp:cNvPr id="0" name=""/>
        <dsp:cNvSpPr/>
      </dsp:nvSpPr>
      <dsp:spPr>
        <a:xfrm>
          <a:off x="3168761" y="1226007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703537-87D3-4AF6-B93E-A5BAFBDE5992}">
      <dsp:nvSpPr>
        <dsp:cNvPr id="0" name=""/>
        <dsp:cNvSpPr/>
      </dsp:nvSpPr>
      <dsp:spPr>
        <a:xfrm>
          <a:off x="2890160" y="545163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2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مقدمه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3059948" y="692050"/>
        <a:ext cx="684964" cy="592573"/>
      </dsp:txXfrm>
    </dsp:sp>
    <dsp:sp modelId="{F29835FB-507B-46F1-B035-4ADA03FE878D}">
      <dsp:nvSpPr>
        <dsp:cNvPr id="0" name=""/>
        <dsp:cNvSpPr/>
      </dsp:nvSpPr>
      <dsp:spPr>
        <a:xfrm>
          <a:off x="2786340" y="2083694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81D5C1-65F3-4CE6-9A1E-281E71E128BB}">
      <dsp:nvSpPr>
        <dsp:cNvPr id="0" name=""/>
        <dsp:cNvSpPr/>
      </dsp:nvSpPr>
      <dsp:spPr>
        <a:xfrm>
          <a:off x="2890160" y="1616891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rgbClr val="659B9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3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معماری سیستم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3059948" y="1763778"/>
        <a:ext cx="684964" cy="592573"/>
      </dsp:txXfrm>
    </dsp:sp>
    <dsp:sp modelId="{CD063C84-1814-49D5-8FD7-B1BB3619AF0F}">
      <dsp:nvSpPr>
        <dsp:cNvPr id="0" name=""/>
        <dsp:cNvSpPr/>
      </dsp:nvSpPr>
      <dsp:spPr>
        <a:xfrm>
          <a:off x="1837702" y="2172725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D62CE-6FD2-4C1C-8326-C37A8703CF0E}">
      <dsp:nvSpPr>
        <dsp:cNvPr id="0" name=""/>
        <dsp:cNvSpPr/>
      </dsp:nvSpPr>
      <dsp:spPr>
        <a:xfrm>
          <a:off x="1950538" y="2162664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4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شبیه سازی</a:t>
          </a:r>
          <a:endParaRPr lang="en-US" sz="1100" b="1" kern="1200" dirty="0" smtClean="0">
            <a:cs typeface="B Nazanin" panose="00000400000000000000" pitchFamily="2" charset="-78"/>
          </a:endParaRPr>
        </a:p>
      </dsp:txBody>
      <dsp:txXfrm>
        <a:off x="2120326" y="2309551"/>
        <a:ext cx="684964" cy="592573"/>
      </dsp:txXfrm>
    </dsp:sp>
    <dsp:sp modelId="{22FD18A1-F783-409C-81F1-9EBA68D78B62}">
      <dsp:nvSpPr>
        <dsp:cNvPr id="0" name=""/>
        <dsp:cNvSpPr/>
      </dsp:nvSpPr>
      <dsp:spPr>
        <a:xfrm>
          <a:off x="1278174" y="1413217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E7AC7-07F7-4BF4-BC9A-463C3E41F280}">
      <dsp:nvSpPr>
        <dsp:cNvPr id="0" name=""/>
        <dsp:cNvSpPr/>
      </dsp:nvSpPr>
      <dsp:spPr>
        <a:xfrm>
          <a:off x="1006553" y="1617500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5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نتیجه گیری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1176341" y="1764387"/>
        <a:ext cx="684964" cy="592573"/>
      </dsp:txXfrm>
    </dsp:sp>
    <dsp:sp modelId="{EF4280F5-7D7D-40A7-85DE-B0BB00850274}">
      <dsp:nvSpPr>
        <dsp:cNvPr id="0" name=""/>
        <dsp:cNvSpPr/>
      </dsp:nvSpPr>
      <dsp:spPr>
        <a:xfrm>
          <a:off x="1006553" y="543943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6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منابع</a:t>
          </a:r>
          <a:endParaRPr lang="en-US" sz="1200" b="1" kern="1200" dirty="0" smtClean="0">
            <a:cs typeface="B Nazanin" panose="00000400000000000000" pitchFamily="2" charset="-78"/>
          </a:endParaRPr>
        </a:p>
      </dsp:txBody>
      <dsp:txXfrm>
        <a:off x="1176341" y="690830"/>
        <a:ext cx="684964" cy="5925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14210-82FB-464A-B5AC-5EA0B0DA94A8}">
      <dsp:nvSpPr>
        <dsp:cNvPr id="0" name=""/>
        <dsp:cNvSpPr/>
      </dsp:nvSpPr>
      <dsp:spPr>
        <a:xfrm>
          <a:off x="1835375" y="983611"/>
          <a:ext cx="1250212" cy="108148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فهرست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مطالب</a:t>
          </a:r>
          <a:endParaRPr lang="en-US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2042553" y="1162828"/>
        <a:ext cx="835856" cy="723050"/>
      </dsp:txXfrm>
    </dsp:sp>
    <dsp:sp modelId="{7E1EA351-F84A-4D79-A4ED-FCCFA8DF82E2}">
      <dsp:nvSpPr>
        <dsp:cNvPr id="0" name=""/>
        <dsp:cNvSpPr/>
      </dsp:nvSpPr>
      <dsp:spPr>
        <a:xfrm>
          <a:off x="2618249" y="466193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B4791-45B6-43AF-AAF6-97A70F9884D0}">
      <dsp:nvSpPr>
        <dsp:cNvPr id="0" name=""/>
        <dsp:cNvSpPr/>
      </dsp:nvSpPr>
      <dsp:spPr>
        <a:xfrm>
          <a:off x="1978098" y="21671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1</a:t>
          </a:r>
          <a:endParaRPr lang="en-US" sz="1200" b="1" kern="1200" dirty="0" smtClean="0">
            <a:cs typeface="B Nazanin" panose="00000400000000000000" pitchFamily="2" charset="-78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چکیده</a:t>
          </a:r>
          <a:endParaRPr lang="en-US" sz="1200" b="1" kern="1200" dirty="0" smtClean="0">
            <a:cs typeface="B Nazanin" panose="00000400000000000000" pitchFamily="2" charset="-78"/>
          </a:endParaRPr>
        </a:p>
      </dsp:txBody>
      <dsp:txXfrm>
        <a:off x="2147886" y="168558"/>
        <a:ext cx="684964" cy="592573"/>
      </dsp:txXfrm>
    </dsp:sp>
    <dsp:sp modelId="{CED0E366-197E-4360-A5E8-59308BDE225E}">
      <dsp:nvSpPr>
        <dsp:cNvPr id="0" name=""/>
        <dsp:cNvSpPr/>
      </dsp:nvSpPr>
      <dsp:spPr>
        <a:xfrm>
          <a:off x="3168761" y="1226007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703537-87D3-4AF6-B93E-A5BAFBDE5992}">
      <dsp:nvSpPr>
        <dsp:cNvPr id="0" name=""/>
        <dsp:cNvSpPr/>
      </dsp:nvSpPr>
      <dsp:spPr>
        <a:xfrm>
          <a:off x="2890160" y="545163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2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مقدمه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3059948" y="692050"/>
        <a:ext cx="684964" cy="592573"/>
      </dsp:txXfrm>
    </dsp:sp>
    <dsp:sp modelId="{F29835FB-507B-46F1-B035-4ADA03FE878D}">
      <dsp:nvSpPr>
        <dsp:cNvPr id="0" name=""/>
        <dsp:cNvSpPr/>
      </dsp:nvSpPr>
      <dsp:spPr>
        <a:xfrm>
          <a:off x="2786340" y="2083694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81D5C1-65F3-4CE6-9A1E-281E71E128BB}">
      <dsp:nvSpPr>
        <dsp:cNvPr id="0" name=""/>
        <dsp:cNvSpPr/>
      </dsp:nvSpPr>
      <dsp:spPr>
        <a:xfrm>
          <a:off x="2890160" y="1616891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3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معماری سیستم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3059948" y="1763778"/>
        <a:ext cx="684964" cy="592573"/>
      </dsp:txXfrm>
    </dsp:sp>
    <dsp:sp modelId="{CD063C84-1814-49D5-8FD7-B1BB3619AF0F}">
      <dsp:nvSpPr>
        <dsp:cNvPr id="0" name=""/>
        <dsp:cNvSpPr/>
      </dsp:nvSpPr>
      <dsp:spPr>
        <a:xfrm>
          <a:off x="1837702" y="2172725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D62CE-6FD2-4C1C-8326-C37A8703CF0E}">
      <dsp:nvSpPr>
        <dsp:cNvPr id="0" name=""/>
        <dsp:cNvSpPr/>
      </dsp:nvSpPr>
      <dsp:spPr>
        <a:xfrm>
          <a:off x="1950538" y="2162664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rgbClr val="659B9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4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100" b="1" kern="1200" dirty="0" smtClean="0">
              <a:cs typeface="B Nazanin" panose="00000400000000000000" pitchFamily="2" charset="-78"/>
            </a:rPr>
            <a:t>شبیه سازی</a:t>
          </a:r>
          <a:endParaRPr lang="en-US" sz="1100" b="1" kern="1200" dirty="0" smtClean="0">
            <a:cs typeface="B Nazanin" panose="00000400000000000000" pitchFamily="2" charset="-78"/>
          </a:endParaRPr>
        </a:p>
      </dsp:txBody>
      <dsp:txXfrm>
        <a:off x="2120326" y="2309551"/>
        <a:ext cx="684964" cy="592573"/>
      </dsp:txXfrm>
    </dsp:sp>
    <dsp:sp modelId="{22FD18A1-F783-409C-81F1-9EBA68D78B62}">
      <dsp:nvSpPr>
        <dsp:cNvPr id="0" name=""/>
        <dsp:cNvSpPr/>
      </dsp:nvSpPr>
      <dsp:spPr>
        <a:xfrm>
          <a:off x="1278174" y="1413217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E7AC7-07F7-4BF4-BC9A-463C3E41F280}">
      <dsp:nvSpPr>
        <dsp:cNvPr id="0" name=""/>
        <dsp:cNvSpPr/>
      </dsp:nvSpPr>
      <dsp:spPr>
        <a:xfrm>
          <a:off x="1006553" y="1617500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5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نتیجه گیری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1176341" y="1764387"/>
        <a:ext cx="684964" cy="592573"/>
      </dsp:txXfrm>
    </dsp:sp>
    <dsp:sp modelId="{EF4280F5-7D7D-40A7-85DE-B0BB00850274}">
      <dsp:nvSpPr>
        <dsp:cNvPr id="0" name=""/>
        <dsp:cNvSpPr/>
      </dsp:nvSpPr>
      <dsp:spPr>
        <a:xfrm>
          <a:off x="1006553" y="543943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6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منابع</a:t>
          </a:r>
          <a:endParaRPr lang="en-US" sz="1200" b="1" kern="1200" dirty="0" smtClean="0">
            <a:cs typeface="B Nazanin" panose="00000400000000000000" pitchFamily="2" charset="-78"/>
          </a:endParaRPr>
        </a:p>
      </dsp:txBody>
      <dsp:txXfrm>
        <a:off x="1176341" y="690830"/>
        <a:ext cx="684964" cy="5925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14210-82FB-464A-B5AC-5EA0B0DA94A8}">
      <dsp:nvSpPr>
        <dsp:cNvPr id="0" name=""/>
        <dsp:cNvSpPr/>
      </dsp:nvSpPr>
      <dsp:spPr>
        <a:xfrm>
          <a:off x="1835375" y="983611"/>
          <a:ext cx="1250212" cy="108148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فهرست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مطالب</a:t>
          </a:r>
          <a:endParaRPr lang="en-US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2042553" y="1162828"/>
        <a:ext cx="835856" cy="723050"/>
      </dsp:txXfrm>
    </dsp:sp>
    <dsp:sp modelId="{7E1EA351-F84A-4D79-A4ED-FCCFA8DF82E2}">
      <dsp:nvSpPr>
        <dsp:cNvPr id="0" name=""/>
        <dsp:cNvSpPr/>
      </dsp:nvSpPr>
      <dsp:spPr>
        <a:xfrm>
          <a:off x="2618249" y="466193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B4791-45B6-43AF-AAF6-97A70F9884D0}">
      <dsp:nvSpPr>
        <dsp:cNvPr id="0" name=""/>
        <dsp:cNvSpPr/>
      </dsp:nvSpPr>
      <dsp:spPr>
        <a:xfrm>
          <a:off x="1978098" y="21671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1</a:t>
          </a:r>
          <a:endParaRPr lang="en-US" sz="1200" b="1" kern="1200" dirty="0" smtClean="0">
            <a:cs typeface="B Nazanin" panose="00000400000000000000" pitchFamily="2" charset="-78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چکیده</a:t>
          </a:r>
          <a:endParaRPr lang="en-US" sz="1200" b="1" kern="1200" dirty="0" smtClean="0">
            <a:cs typeface="B Nazanin" panose="00000400000000000000" pitchFamily="2" charset="-78"/>
          </a:endParaRPr>
        </a:p>
      </dsp:txBody>
      <dsp:txXfrm>
        <a:off x="2147886" y="168558"/>
        <a:ext cx="684964" cy="592573"/>
      </dsp:txXfrm>
    </dsp:sp>
    <dsp:sp modelId="{CED0E366-197E-4360-A5E8-59308BDE225E}">
      <dsp:nvSpPr>
        <dsp:cNvPr id="0" name=""/>
        <dsp:cNvSpPr/>
      </dsp:nvSpPr>
      <dsp:spPr>
        <a:xfrm>
          <a:off x="3168761" y="1226007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703537-87D3-4AF6-B93E-A5BAFBDE5992}">
      <dsp:nvSpPr>
        <dsp:cNvPr id="0" name=""/>
        <dsp:cNvSpPr/>
      </dsp:nvSpPr>
      <dsp:spPr>
        <a:xfrm>
          <a:off x="2890160" y="545163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2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مقدمه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3059948" y="692050"/>
        <a:ext cx="684964" cy="592573"/>
      </dsp:txXfrm>
    </dsp:sp>
    <dsp:sp modelId="{F29835FB-507B-46F1-B035-4ADA03FE878D}">
      <dsp:nvSpPr>
        <dsp:cNvPr id="0" name=""/>
        <dsp:cNvSpPr/>
      </dsp:nvSpPr>
      <dsp:spPr>
        <a:xfrm>
          <a:off x="2786340" y="2083694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81D5C1-65F3-4CE6-9A1E-281E71E128BB}">
      <dsp:nvSpPr>
        <dsp:cNvPr id="0" name=""/>
        <dsp:cNvSpPr/>
      </dsp:nvSpPr>
      <dsp:spPr>
        <a:xfrm>
          <a:off x="2890160" y="1616891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3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معماری سیستم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3059948" y="1763778"/>
        <a:ext cx="684964" cy="592573"/>
      </dsp:txXfrm>
    </dsp:sp>
    <dsp:sp modelId="{CD063C84-1814-49D5-8FD7-B1BB3619AF0F}">
      <dsp:nvSpPr>
        <dsp:cNvPr id="0" name=""/>
        <dsp:cNvSpPr/>
      </dsp:nvSpPr>
      <dsp:spPr>
        <a:xfrm>
          <a:off x="1837702" y="2172725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D62CE-6FD2-4C1C-8326-C37A8703CF0E}">
      <dsp:nvSpPr>
        <dsp:cNvPr id="0" name=""/>
        <dsp:cNvSpPr/>
      </dsp:nvSpPr>
      <dsp:spPr>
        <a:xfrm>
          <a:off x="1950538" y="2162664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rgbClr val="659B9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4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100" b="1" kern="1200" dirty="0" smtClean="0">
              <a:cs typeface="B Nazanin" panose="00000400000000000000" pitchFamily="2" charset="-78"/>
            </a:rPr>
            <a:t>شبیه سازی</a:t>
          </a:r>
          <a:endParaRPr lang="en-US" sz="1100" b="1" kern="1200" dirty="0" smtClean="0">
            <a:cs typeface="B Nazanin" panose="00000400000000000000" pitchFamily="2" charset="-78"/>
          </a:endParaRPr>
        </a:p>
      </dsp:txBody>
      <dsp:txXfrm>
        <a:off x="2120326" y="2309551"/>
        <a:ext cx="684964" cy="592573"/>
      </dsp:txXfrm>
    </dsp:sp>
    <dsp:sp modelId="{22FD18A1-F783-409C-81F1-9EBA68D78B62}">
      <dsp:nvSpPr>
        <dsp:cNvPr id="0" name=""/>
        <dsp:cNvSpPr/>
      </dsp:nvSpPr>
      <dsp:spPr>
        <a:xfrm>
          <a:off x="1278174" y="1413217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E7AC7-07F7-4BF4-BC9A-463C3E41F280}">
      <dsp:nvSpPr>
        <dsp:cNvPr id="0" name=""/>
        <dsp:cNvSpPr/>
      </dsp:nvSpPr>
      <dsp:spPr>
        <a:xfrm>
          <a:off x="1006553" y="1617500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5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نتیجه گیری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1176341" y="1764387"/>
        <a:ext cx="684964" cy="592573"/>
      </dsp:txXfrm>
    </dsp:sp>
    <dsp:sp modelId="{EF4280F5-7D7D-40A7-85DE-B0BB00850274}">
      <dsp:nvSpPr>
        <dsp:cNvPr id="0" name=""/>
        <dsp:cNvSpPr/>
      </dsp:nvSpPr>
      <dsp:spPr>
        <a:xfrm>
          <a:off x="1006553" y="543943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6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منابع</a:t>
          </a:r>
          <a:endParaRPr lang="en-US" sz="1200" b="1" kern="1200" dirty="0" smtClean="0">
            <a:cs typeface="B Nazanin" panose="00000400000000000000" pitchFamily="2" charset="-78"/>
          </a:endParaRPr>
        </a:p>
      </dsp:txBody>
      <dsp:txXfrm>
        <a:off x="1176341" y="690830"/>
        <a:ext cx="684964" cy="5925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14210-82FB-464A-B5AC-5EA0B0DA94A8}">
      <dsp:nvSpPr>
        <dsp:cNvPr id="0" name=""/>
        <dsp:cNvSpPr/>
      </dsp:nvSpPr>
      <dsp:spPr>
        <a:xfrm>
          <a:off x="1835375" y="983611"/>
          <a:ext cx="1250212" cy="108148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فهرست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مطالب</a:t>
          </a:r>
          <a:endParaRPr lang="en-US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2042553" y="1162828"/>
        <a:ext cx="835856" cy="723050"/>
      </dsp:txXfrm>
    </dsp:sp>
    <dsp:sp modelId="{7E1EA351-F84A-4D79-A4ED-FCCFA8DF82E2}">
      <dsp:nvSpPr>
        <dsp:cNvPr id="0" name=""/>
        <dsp:cNvSpPr/>
      </dsp:nvSpPr>
      <dsp:spPr>
        <a:xfrm>
          <a:off x="2618249" y="466193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B4791-45B6-43AF-AAF6-97A70F9884D0}">
      <dsp:nvSpPr>
        <dsp:cNvPr id="0" name=""/>
        <dsp:cNvSpPr/>
      </dsp:nvSpPr>
      <dsp:spPr>
        <a:xfrm>
          <a:off x="1978098" y="21671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1</a:t>
          </a:r>
          <a:endParaRPr lang="en-US" sz="1200" b="1" kern="1200" dirty="0" smtClean="0">
            <a:cs typeface="B Nazanin" panose="00000400000000000000" pitchFamily="2" charset="-78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چکیده</a:t>
          </a:r>
          <a:endParaRPr lang="en-US" sz="1200" b="1" kern="1200" dirty="0" smtClean="0">
            <a:cs typeface="B Nazanin" panose="00000400000000000000" pitchFamily="2" charset="-78"/>
          </a:endParaRPr>
        </a:p>
      </dsp:txBody>
      <dsp:txXfrm>
        <a:off x="2147886" y="168558"/>
        <a:ext cx="684964" cy="592573"/>
      </dsp:txXfrm>
    </dsp:sp>
    <dsp:sp modelId="{CED0E366-197E-4360-A5E8-59308BDE225E}">
      <dsp:nvSpPr>
        <dsp:cNvPr id="0" name=""/>
        <dsp:cNvSpPr/>
      </dsp:nvSpPr>
      <dsp:spPr>
        <a:xfrm>
          <a:off x="3168761" y="1226007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703537-87D3-4AF6-B93E-A5BAFBDE5992}">
      <dsp:nvSpPr>
        <dsp:cNvPr id="0" name=""/>
        <dsp:cNvSpPr/>
      </dsp:nvSpPr>
      <dsp:spPr>
        <a:xfrm>
          <a:off x="2890160" y="545163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2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مقدمه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3059948" y="692050"/>
        <a:ext cx="684964" cy="592573"/>
      </dsp:txXfrm>
    </dsp:sp>
    <dsp:sp modelId="{F29835FB-507B-46F1-B035-4ADA03FE878D}">
      <dsp:nvSpPr>
        <dsp:cNvPr id="0" name=""/>
        <dsp:cNvSpPr/>
      </dsp:nvSpPr>
      <dsp:spPr>
        <a:xfrm>
          <a:off x="2786340" y="2083694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81D5C1-65F3-4CE6-9A1E-281E71E128BB}">
      <dsp:nvSpPr>
        <dsp:cNvPr id="0" name=""/>
        <dsp:cNvSpPr/>
      </dsp:nvSpPr>
      <dsp:spPr>
        <a:xfrm>
          <a:off x="2890160" y="1616891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3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معماری سیستم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3059948" y="1763778"/>
        <a:ext cx="684964" cy="592573"/>
      </dsp:txXfrm>
    </dsp:sp>
    <dsp:sp modelId="{CD063C84-1814-49D5-8FD7-B1BB3619AF0F}">
      <dsp:nvSpPr>
        <dsp:cNvPr id="0" name=""/>
        <dsp:cNvSpPr/>
      </dsp:nvSpPr>
      <dsp:spPr>
        <a:xfrm>
          <a:off x="1837702" y="2172725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D62CE-6FD2-4C1C-8326-C37A8703CF0E}">
      <dsp:nvSpPr>
        <dsp:cNvPr id="0" name=""/>
        <dsp:cNvSpPr/>
      </dsp:nvSpPr>
      <dsp:spPr>
        <a:xfrm>
          <a:off x="1950538" y="2162664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rgbClr val="659B9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4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100" b="1" kern="1200" dirty="0" smtClean="0">
              <a:cs typeface="B Nazanin" panose="00000400000000000000" pitchFamily="2" charset="-78"/>
            </a:rPr>
            <a:t>شبیه سازی</a:t>
          </a:r>
          <a:endParaRPr lang="en-US" sz="1100" b="1" kern="1200" dirty="0" smtClean="0">
            <a:cs typeface="B Nazanin" panose="00000400000000000000" pitchFamily="2" charset="-78"/>
          </a:endParaRPr>
        </a:p>
      </dsp:txBody>
      <dsp:txXfrm>
        <a:off x="2120326" y="2309551"/>
        <a:ext cx="684964" cy="592573"/>
      </dsp:txXfrm>
    </dsp:sp>
    <dsp:sp modelId="{22FD18A1-F783-409C-81F1-9EBA68D78B62}">
      <dsp:nvSpPr>
        <dsp:cNvPr id="0" name=""/>
        <dsp:cNvSpPr/>
      </dsp:nvSpPr>
      <dsp:spPr>
        <a:xfrm>
          <a:off x="1278174" y="1413217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E7AC7-07F7-4BF4-BC9A-463C3E41F280}">
      <dsp:nvSpPr>
        <dsp:cNvPr id="0" name=""/>
        <dsp:cNvSpPr/>
      </dsp:nvSpPr>
      <dsp:spPr>
        <a:xfrm>
          <a:off x="1006553" y="1617500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5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نتیجه گیری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1176341" y="1764387"/>
        <a:ext cx="684964" cy="592573"/>
      </dsp:txXfrm>
    </dsp:sp>
    <dsp:sp modelId="{EF4280F5-7D7D-40A7-85DE-B0BB00850274}">
      <dsp:nvSpPr>
        <dsp:cNvPr id="0" name=""/>
        <dsp:cNvSpPr/>
      </dsp:nvSpPr>
      <dsp:spPr>
        <a:xfrm>
          <a:off x="1006553" y="543943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6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منابع</a:t>
          </a:r>
          <a:endParaRPr lang="en-US" sz="1200" b="1" kern="1200" dirty="0" smtClean="0">
            <a:cs typeface="B Nazanin" panose="00000400000000000000" pitchFamily="2" charset="-78"/>
          </a:endParaRPr>
        </a:p>
      </dsp:txBody>
      <dsp:txXfrm>
        <a:off x="1176341" y="690830"/>
        <a:ext cx="684964" cy="5925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14210-82FB-464A-B5AC-5EA0B0DA94A8}">
      <dsp:nvSpPr>
        <dsp:cNvPr id="0" name=""/>
        <dsp:cNvSpPr/>
      </dsp:nvSpPr>
      <dsp:spPr>
        <a:xfrm>
          <a:off x="1835375" y="983611"/>
          <a:ext cx="1250212" cy="108148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فهرست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مطالب</a:t>
          </a:r>
          <a:endParaRPr lang="en-US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2042553" y="1162828"/>
        <a:ext cx="835856" cy="723050"/>
      </dsp:txXfrm>
    </dsp:sp>
    <dsp:sp modelId="{7E1EA351-F84A-4D79-A4ED-FCCFA8DF82E2}">
      <dsp:nvSpPr>
        <dsp:cNvPr id="0" name=""/>
        <dsp:cNvSpPr/>
      </dsp:nvSpPr>
      <dsp:spPr>
        <a:xfrm>
          <a:off x="2618249" y="466193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B4791-45B6-43AF-AAF6-97A70F9884D0}">
      <dsp:nvSpPr>
        <dsp:cNvPr id="0" name=""/>
        <dsp:cNvSpPr/>
      </dsp:nvSpPr>
      <dsp:spPr>
        <a:xfrm>
          <a:off x="1978098" y="21671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1</a:t>
          </a:r>
          <a:endParaRPr lang="en-US" sz="1200" b="1" kern="1200" dirty="0" smtClean="0">
            <a:cs typeface="B Nazanin" panose="00000400000000000000" pitchFamily="2" charset="-78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چکیده</a:t>
          </a:r>
          <a:endParaRPr lang="en-US" sz="1200" b="1" kern="1200" dirty="0" smtClean="0">
            <a:cs typeface="B Nazanin" panose="00000400000000000000" pitchFamily="2" charset="-78"/>
          </a:endParaRPr>
        </a:p>
      </dsp:txBody>
      <dsp:txXfrm>
        <a:off x="2147886" y="168558"/>
        <a:ext cx="684964" cy="592573"/>
      </dsp:txXfrm>
    </dsp:sp>
    <dsp:sp modelId="{CED0E366-197E-4360-A5E8-59308BDE225E}">
      <dsp:nvSpPr>
        <dsp:cNvPr id="0" name=""/>
        <dsp:cNvSpPr/>
      </dsp:nvSpPr>
      <dsp:spPr>
        <a:xfrm>
          <a:off x="3168761" y="1226007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703537-87D3-4AF6-B93E-A5BAFBDE5992}">
      <dsp:nvSpPr>
        <dsp:cNvPr id="0" name=""/>
        <dsp:cNvSpPr/>
      </dsp:nvSpPr>
      <dsp:spPr>
        <a:xfrm>
          <a:off x="2890160" y="545163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2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مقدمه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3059948" y="692050"/>
        <a:ext cx="684964" cy="592573"/>
      </dsp:txXfrm>
    </dsp:sp>
    <dsp:sp modelId="{F29835FB-507B-46F1-B035-4ADA03FE878D}">
      <dsp:nvSpPr>
        <dsp:cNvPr id="0" name=""/>
        <dsp:cNvSpPr/>
      </dsp:nvSpPr>
      <dsp:spPr>
        <a:xfrm>
          <a:off x="2786340" y="2083694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81D5C1-65F3-4CE6-9A1E-281E71E128BB}">
      <dsp:nvSpPr>
        <dsp:cNvPr id="0" name=""/>
        <dsp:cNvSpPr/>
      </dsp:nvSpPr>
      <dsp:spPr>
        <a:xfrm>
          <a:off x="2890160" y="1616891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3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معماری سیستم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3059948" y="1763778"/>
        <a:ext cx="684964" cy="592573"/>
      </dsp:txXfrm>
    </dsp:sp>
    <dsp:sp modelId="{CD063C84-1814-49D5-8FD7-B1BB3619AF0F}">
      <dsp:nvSpPr>
        <dsp:cNvPr id="0" name=""/>
        <dsp:cNvSpPr/>
      </dsp:nvSpPr>
      <dsp:spPr>
        <a:xfrm>
          <a:off x="1837702" y="2172725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D62CE-6FD2-4C1C-8326-C37A8703CF0E}">
      <dsp:nvSpPr>
        <dsp:cNvPr id="0" name=""/>
        <dsp:cNvSpPr/>
      </dsp:nvSpPr>
      <dsp:spPr>
        <a:xfrm>
          <a:off x="1950538" y="2162664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rgbClr val="659B9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4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100" b="1" kern="1200" dirty="0" smtClean="0">
              <a:cs typeface="B Nazanin" panose="00000400000000000000" pitchFamily="2" charset="-78"/>
            </a:rPr>
            <a:t>شبیه سازی</a:t>
          </a:r>
          <a:endParaRPr lang="en-US" sz="1100" b="1" kern="1200" dirty="0" smtClean="0">
            <a:cs typeface="B Nazanin" panose="00000400000000000000" pitchFamily="2" charset="-78"/>
          </a:endParaRPr>
        </a:p>
      </dsp:txBody>
      <dsp:txXfrm>
        <a:off x="2120326" y="2309551"/>
        <a:ext cx="684964" cy="592573"/>
      </dsp:txXfrm>
    </dsp:sp>
    <dsp:sp modelId="{22FD18A1-F783-409C-81F1-9EBA68D78B62}">
      <dsp:nvSpPr>
        <dsp:cNvPr id="0" name=""/>
        <dsp:cNvSpPr/>
      </dsp:nvSpPr>
      <dsp:spPr>
        <a:xfrm>
          <a:off x="1278174" y="1413217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E7AC7-07F7-4BF4-BC9A-463C3E41F280}">
      <dsp:nvSpPr>
        <dsp:cNvPr id="0" name=""/>
        <dsp:cNvSpPr/>
      </dsp:nvSpPr>
      <dsp:spPr>
        <a:xfrm>
          <a:off x="1006553" y="1617500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5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نتیجه گیری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1176341" y="1764387"/>
        <a:ext cx="684964" cy="592573"/>
      </dsp:txXfrm>
    </dsp:sp>
    <dsp:sp modelId="{EF4280F5-7D7D-40A7-85DE-B0BB00850274}">
      <dsp:nvSpPr>
        <dsp:cNvPr id="0" name=""/>
        <dsp:cNvSpPr/>
      </dsp:nvSpPr>
      <dsp:spPr>
        <a:xfrm>
          <a:off x="1006553" y="543943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6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منابع</a:t>
          </a:r>
          <a:endParaRPr lang="en-US" sz="1200" b="1" kern="1200" dirty="0" smtClean="0">
            <a:cs typeface="B Nazanin" panose="00000400000000000000" pitchFamily="2" charset="-78"/>
          </a:endParaRPr>
        </a:p>
      </dsp:txBody>
      <dsp:txXfrm>
        <a:off x="1176341" y="690830"/>
        <a:ext cx="684964" cy="59257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14210-82FB-464A-B5AC-5EA0B0DA94A8}">
      <dsp:nvSpPr>
        <dsp:cNvPr id="0" name=""/>
        <dsp:cNvSpPr/>
      </dsp:nvSpPr>
      <dsp:spPr>
        <a:xfrm>
          <a:off x="1835375" y="983611"/>
          <a:ext cx="1250212" cy="108148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فهرست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مطالب</a:t>
          </a:r>
          <a:endParaRPr lang="en-US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2042553" y="1162828"/>
        <a:ext cx="835856" cy="723050"/>
      </dsp:txXfrm>
    </dsp:sp>
    <dsp:sp modelId="{7E1EA351-F84A-4D79-A4ED-FCCFA8DF82E2}">
      <dsp:nvSpPr>
        <dsp:cNvPr id="0" name=""/>
        <dsp:cNvSpPr/>
      </dsp:nvSpPr>
      <dsp:spPr>
        <a:xfrm>
          <a:off x="2618249" y="466193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B4791-45B6-43AF-AAF6-97A70F9884D0}">
      <dsp:nvSpPr>
        <dsp:cNvPr id="0" name=""/>
        <dsp:cNvSpPr/>
      </dsp:nvSpPr>
      <dsp:spPr>
        <a:xfrm>
          <a:off x="1978098" y="21671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1</a:t>
          </a:r>
          <a:endParaRPr lang="en-US" sz="1200" b="1" kern="1200" dirty="0" smtClean="0">
            <a:cs typeface="B Nazanin" panose="00000400000000000000" pitchFamily="2" charset="-78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چکیده</a:t>
          </a:r>
          <a:endParaRPr lang="en-US" sz="1200" b="1" kern="1200" dirty="0" smtClean="0">
            <a:cs typeface="B Nazanin" panose="00000400000000000000" pitchFamily="2" charset="-78"/>
          </a:endParaRPr>
        </a:p>
      </dsp:txBody>
      <dsp:txXfrm>
        <a:off x="2147886" y="168558"/>
        <a:ext cx="684964" cy="592573"/>
      </dsp:txXfrm>
    </dsp:sp>
    <dsp:sp modelId="{CED0E366-197E-4360-A5E8-59308BDE225E}">
      <dsp:nvSpPr>
        <dsp:cNvPr id="0" name=""/>
        <dsp:cNvSpPr/>
      </dsp:nvSpPr>
      <dsp:spPr>
        <a:xfrm>
          <a:off x="3168761" y="1226007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703537-87D3-4AF6-B93E-A5BAFBDE5992}">
      <dsp:nvSpPr>
        <dsp:cNvPr id="0" name=""/>
        <dsp:cNvSpPr/>
      </dsp:nvSpPr>
      <dsp:spPr>
        <a:xfrm>
          <a:off x="2890160" y="545163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2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مقدمه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3059948" y="692050"/>
        <a:ext cx="684964" cy="592573"/>
      </dsp:txXfrm>
    </dsp:sp>
    <dsp:sp modelId="{F29835FB-507B-46F1-B035-4ADA03FE878D}">
      <dsp:nvSpPr>
        <dsp:cNvPr id="0" name=""/>
        <dsp:cNvSpPr/>
      </dsp:nvSpPr>
      <dsp:spPr>
        <a:xfrm>
          <a:off x="2786340" y="2083694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81D5C1-65F3-4CE6-9A1E-281E71E128BB}">
      <dsp:nvSpPr>
        <dsp:cNvPr id="0" name=""/>
        <dsp:cNvSpPr/>
      </dsp:nvSpPr>
      <dsp:spPr>
        <a:xfrm>
          <a:off x="2890160" y="1616891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3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معماری سیستم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3059948" y="1763778"/>
        <a:ext cx="684964" cy="592573"/>
      </dsp:txXfrm>
    </dsp:sp>
    <dsp:sp modelId="{CD063C84-1814-49D5-8FD7-B1BB3619AF0F}">
      <dsp:nvSpPr>
        <dsp:cNvPr id="0" name=""/>
        <dsp:cNvSpPr/>
      </dsp:nvSpPr>
      <dsp:spPr>
        <a:xfrm>
          <a:off x="1837702" y="2172725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D62CE-6FD2-4C1C-8326-C37A8703CF0E}">
      <dsp:nvSpPr>
        <dsp:cNvPr id="0" name=""/>
        <dsp:cNvSpPr/>
      </dsp:nvSpPr>
      <dsp:spPr>
        <a:xfrm>
          <a:off x="1950538" y="2162664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4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سیستم پیشنهادی</a:t>
          </a:r>
          <a:endParaRPr lang="en-US" sz="1100" b="1" kern="1200" dirty="0" smtClean="0">
            <a:cs typeface="B Nazanin" panose="00000400000000000000" pitchFamily="2" charset="-78"/>
          </a:endParaRPr>
        </a:p>
      </dsp:txBody>
      <dsp:txXfrm>
        <a:off x="2120326" y="2309551"/>
        <a:ext cx="684964" cy="592573"/>
      </dsp:txXfrm>
    </dsp:sp>
    <dsp:sp modelId="{22FD18A1-F783-409C-81F1-9EBA68D78B62}">
      <dsp:nvSpPr>
        <dsp:cNvPr id="0" name=""/>
        <dsp:cNvSpPr/>
      </dsp:nvSpPr>
      <dsp:spPr>
        <a:xfrm>
          <a:off x="1278174" y="1413217"/>
          <a:ext cx="471701" cy="406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E7AC7-07F7-4BF4-BC9A-463C3E41F280}">
      <dsp:nvSpPr>
        <dsp:cNvPr id="0" name=""/>
        <dsp:cNvSpPr/>
      </dsp:nvSpPr>
      <dsp:spPr>
        <a:xfrm>
          <a:off x="1006553" y="1617500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rgbClr val="659B9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5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نتیجه گیری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1176341" y="1764387"/>
        <a:ext cx="684964" cy="592573"/>
      </dsp:txXfrm>
    </dsp:sp>
    <dsp:sp modelId="{EF4280F5-7D7D-40A7-85DE-B0BB00850274}">
      <dsp:nvSpPr>
        <dsp:cNvPr id="0" name=""/>
        <dsp:cNvSpPr/>
      </dsp:nvSpPr>
      <dsp:spPr>
        <a:xfrm>
          <a:off x="1006553" y="543943"/>
          <a:ext cx="1024540" cy="8863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6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منابع</a:t>
          </a:r>
          <a:endParaRPr lang="en-US" sz="1200" b="1" kern="1200" dirty="0" smtClean="0">
            <a:cs typeface="B Nazanin" panose="00000400000000000000" pitchFamily="2" charset="-78"/>
          </a:endParaRPr>
        </a:p>
      </dsp:txBody>
      <dsp:txXfrm>
        <a:off x="1176341" y="690830"/>
        <a:ext cx="684964" cy="592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DA374AA5-F73D-4CFD-A64B-0185A49D53A5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462F64F0-CA6B-4755-BE75-9E38ADA8893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5096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4AA5-F73D-4CFD-A64B-0185A49D53A5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64F0-CA6B-4755-BE75-9E38ADA88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5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DA374AA5-F73D-4CFD-A64B-0185A49D53A5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462F64F0-CA6B-4755-BE75-9E38ADA889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89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4AA5-F73D-4CFD-A64B-0185A49D53A5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64F0-CA6B-4755-BE75-9E38ADA88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0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A374AA5-F73D-4CFD-A64B-0185A49D53A5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62F64F0-CA6B-4755-BE75-9E38ADA88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780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4AA5-F73D-4CFD-A64B-0185A49D53A5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64F0-CA6B-4755-BE75-9E38ADA88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7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4AA5-F73D-4CFD-A64B-0185A49D53A5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64F0-CA6B-4755-BE75-9E38ADA88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3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4AA5-F73D-4CFD-A64B-0185A49D53A5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64F0-CA6B-4755-BE75-9E38ADA88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4AA5-F73D-4CFD-A64B-0185A49D53A5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64F0-CA6B-4755-BE75-9E38ADA88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96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DA374AA5-F73D-4CFD-A64B-0185A49D53A5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462F64F0-CA6B-4755-BE75-9E38ADA88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961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DA374AA5-F73D-4CFD-A64B-0185A49D53A5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462F64F0-CA6B-4755-BE75-9E38ADA88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3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A374AA5-F73D-4CFD-A64B-0185A49D53A5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62F64F0-CA6B-4755-BE75-9E38ADA889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29793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073117"/>
            <a:ext cx="10058400" cy="47117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0" y="4924697"/>
            <a:ext cx="36576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dirty="0" smtClean="0">
                <a:latin typeface="Forte" panose="03060902040502070203" pitchFamily="66" charset="0"/>
              </a:rPr>
              <a:t>Teach98.ir</a:t>
            </a:r>
            <a:endParaRPr lang="fa-IR" sz="4400" dirty="0"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52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/>
          <p:cNvSpPr txBox="1">
            <a:spLocks/>
          </p:cNvSpPr>
          <p:nvPr/>
        </p:nvSpPr>
        <p:spPr>
          <a:xfrm>
            <a:off x="761905" y="19486"/>
            <a:ext cx="8042596" cy="63531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 rtl="1">
              <a:lnSpc>
                <a:spcPct val="150000"/>
              </a:lnSpc>
            </a:pPr>
            <a:r>
              <a:rPr lang="ar-SA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نتایج شبیه </a:t>
            </a:r>
            <a:r>
              <a:rPr lang="ar-SA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سازی</a:t>
            </a:r>
            <a:r>
              <a:rPr lang="fa-IR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9258301" y="630475"/>
            <a:ext cx="27846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 smtClean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agut" panose="00000400000000000000" pitchFamily="2" charset="-78"/>
              </a:rPr>
              <a:t>عنوان :....................</a:t>
            </a:r>
            <a:endParaRPr lang="en-US" b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agut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79848" y="5544693"/>
            <a:ext cx="2060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>
                <a:solidFill>
                  <a:schemeClr val="accent1"/>
                </a:solidFill>
                <a:cs typeface="B Yagut" panose="00000400000000000000" pitchFamily="2" charset="-78"/>
              </a:rPr>
              <a:t>استاد راهنما : </a:t>
            </a:r>
            <a:r>
              <a:rPr lang="fa-IR" b="1" dirty="0" smtClean="0">
                <a:solidFill>
                  <a:schemeClr val="accent1"/>
                </a:solidFill>
                <a:cs typeface="B Yagut" panose="00000400000000000000" pitchFamily="2" charset="-78"/>
              </a:rPr>
              <a:t>................</a:t>
            </a:r>
            <a:endParaRPr lang="en-US" b="1" dirty="0">
              <a:solidFill>
                <a:schemeClr val="accent1"/>
              </a:solidFill>
              <a:cs typeface="B Yagut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934670"/>
            <a:ext cx="760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آرم محل تحصیل</a:t>
            </a:r>
            <a:endParaRPr lang="en-US" dirty="0"/>
          </a:p>
        </p:txBody>
      </p:sp>
      <p:sp>
        <p:nvSpPr>
          <p:cNvPr id="13" name="Footer Placeholder 1"/>
          <p:cNvSpPr>
            <a:spLocks noGrp="1"/>
          </p:cNvSpPr>
          <p:nvPr/>
        </p:nvSpPr>
        <p:spPr>
          <a:xfrm>
            <a:off x="3612473" y="6300834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dirty="0" smtClean="0">
                <a:solidFill>
                  <a:schemeClr val="tx1"/>
                </a:solidFill>
              </a:rPr>
              <a:t>صفحه .......... از ...............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40148" y="5230320"/>
            <a:ext cx="3591048" cy="43088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sz="2200" b="1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شکل </a:t>
            </a:r>
            <a:r>
              <a:rPr lang="ar-SA" altLang="en-US" sz="2200" b="1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6 – </a:t>
            </a:r>
            <a:r>
              <a:rPr lang="fa-IR" altLang="en-US" sz="2200" b="1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نتایج برای نمونه ............</a:t>
            </a:r>
            <a:endParaRPr lang="en-US" altLang="en-US" sz="2200" b="1" dirty="0">
              <a:cs typeface="B Yagut" panose="00000400000000000000" pitchFamily="2" charset="-78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286" y="1554481"/>
            <a:ext cx="7058025" cy="3467100"/>
          </a:xfrm>
          <a:prstGeom prst="rect">
            <a:avLst/>
          </a:prstGeom>
        </p:spPr>
      </p:pic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285629741"/>
              </p:ext>
            </p:extLst>
          </p:nvPr>
        </p:nvGraphicFramePr>
        <p:xfrm>
          <a:off x="8033656" y="2024743"/>
          <a:ext cx="4921255" cy="304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4667110" y="907534"/>
            <a:ext cx="336823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نتایج برای نمونه ............</a:t>
            </a:r>
            <a:endParaRPr lang="en-US" altLang="en-US" sz="26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471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/>
          <p:cNvSpPr txBox="1">
            <a:spLocks/>
          </p:cNvSpPr>
          <p:nvPr/>
        </p:nvSpPr>
        <p:spPr>
          <a:xfrm>
            <a:off x="761905" y="19486"/>
            <a:ext cx="8042596" cy="63531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50000"/>
              </a:lnSpc>
            </a:pPr>
            <a:r>
              <a:rPr lang="fa-IR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نتیجه گیری </a:t>
            </a:r>
            <a:r>
              <a:rPr lang="fa-IR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9258301" y="630475"/>
            <a:ext cx="27846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 smtClean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agut" panose="00000400000000000000" pitchFamily="2" charset="-78"/>
              </a:rPr>
              <a:t>عنوان :....................</a:t>
            </a:r>
            <a:endParaRPr lang="en-US" b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agut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79848" y="5544693"/>
            <a:ext cx="2060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>
                <a:solidFill>
                  <a:schemeClr val="accent1"/>
                </a:solidFill>
                <a:cs typeface="B Yagut" panose="00000400000000000000" pitchFamily="2" charset="-78"/>
              </a:rPr>
              <a:t>استاد راهنما : </a:t>
            </a:r>
            <a:r>
              <a:rPr lang="fa-IR" b="1" dirty="0" smtClean="0">
                <a:solidFill>
                  <a:schemeClr val="accent1"/>
                </a:solidFill>
                <a:cs typeface="B Yagut" panose="00000400000000000000" pitchFamily="2" charset="-78"/>
              </a:rPr>
              <a:t>................</a:t>
            </a:r>
            <a:endParaRPr lang="en-US" b="1" dirty="0">
              <a:solidFill>
                <a:schemeClr val="accent1"/>
              </a:solidFill>
              <a:cs typeface="B Yagut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934670"/>
            <a:ext cx="760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آرم محل تحصیل</a:t>
            </a:r>
            <a:endParaRPr lang="en-US" dirty="0"/>
          </a:p>
        </p:txBody>
      </p:sp>
      <p:sp>
        <p:nvSpPr>
          <p:cNvPr id="13" name="Footer Placeholder 1"/>
          <p:cNvSpPr>
            <a:spLocks noGrp="1"/>
          </p:cNvSpPr>
          <p:nvPr/>
        </p:nvSpPr>
        <p:spPr>
          <a:xfrm>
            <a:off x="3612473" y="6300834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dirty="0" smtClean="0">
                <a:solidFill>
                  <a:schemeClr val="tx1"/>
                </a:solidFill>
              </a:rPr>
              <a:t>صفحه .......... از ...............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296706282"/>
              </p:ext>
            </p:extLst>
          </p:nvPr>
        </p:nvGraphicFramePr>
        <p:xfrm>
          <a:off x="8033656" y="2024743"/>
          <a:ext cx="4921255" cy="304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80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/>
          <p:cNvSpPr txBox="1">
            <a:spLocks/>
          </p:cNvSpPr>
          <p:nvPr/>
        </p:nvSpPr>
        <p:spPr>
          <a:xfrm>
            <a:off x="761905" y="19486"/>
            <a:ext cx="8042596" cy="63531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50000"/>
              </a:lnSpc>
            </a:pPr>
            <a:endParaRPr lang="fa-IR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58301" y="630475"/>
            <a:ext cx="27846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 smtClean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agut" panose="00000400000000000000" pitchFamily="2" charset="-78"/>
              </a:rPr>
              <a:t>عنوان :....................</a:t>
            </a:r>
            <a:endParaRPr lang="en-US" b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agut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79848" y="5544693"/>
            <a:ext cx="2060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>
                <a:solidFill>
                  <a:schemeClr val="accent1"/>
                </a:solidFill>
                <a:cs typeface="B Yagut" panose="00000400000000000000" pitchFamily="2" charset="-78"/>
              </a:rPr>
              <a:t>استاد راهنما : </a:t>
            </a:r>
            <a:r>
              <a:rPr lang="fa-IR" b="1" dirty="0" smtClean="0">
                <a:solidFill>
                  <a:schemeClr val="accent1"/>
                </a:solidFill>
                <a:cs typeface="B Yagut" panose="00000400000000000000" pitchFamily="2" charset="-78"/>
              </a:rPr>
              <a:t>................</a:t>
            </a:r>
            <a:endParaRPr lang="en-US" b="1" dirty="0">
              <a:solidFill>
                <a:schemeClr val="accent1"/>
              </a:solidFill>
              <a:cs typeface="B Yagut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934670"/>
            <a:ext cx="760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آرم محل تحصیل</a:t>
            </a:r>
            <a:endParaRPr lang="en-US" dirty="0"/>
          </a:p>
        </p:txBody>
      </p:sp>
      <p:sp>
        <p:nvSpPr>
          <p:cNvPr id="13" name="Footer Placeholder 1"/>
          <p:cNvSpPr>
            <a:spLocks noGrp="1"/>
          </p:cNvSpPr>
          <p:nvPr/>
        </p:nvSpPr>
        <p:spPr>
          <a:xfrm>
            <a:off x="3612473" y="6300834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dirty="0" smtClean="0">
                <a:solidFill>
                  <a:schemeClr val="tx1"/>
                </a:solidFill>
              </a:rPr>
              <a:t>صفحه .......... از ...............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60490" y="5535942"/>
            <a:ext cx="31258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Rose" panose="00000400000000000000" pitchFamily="2" charset="-78"/>
              </a:rPr>
              <a:t>پایان</a:t>
            </a:r>
            <a:endParaRPr lang="fa-IR" sz="3600" b="1" i="1" dirty="0">
              <a:latin typeface="Calibri" panose="020F0502020204030204" pitchFamily="34" charset="0"/>
              <a:ea typeface="Calibri" panose="020F0502020204030204" pitchFamily="34" charset="0"/>
              <a:cs typeface="B Rose" panose="00000400000000000000" pitchFamily="2" charset="-78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570993845"/>
              </p:ext>
            </p:extLst>
          </p:nvPr>
        </p:nvGraphicFramePr>
        <p:xfrm>
          <a:off x="8033656" y="2024743"/>
          <a:ext cx="4921255" cy="304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738648" y="2601532"/>
            <a:ext cx="48166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88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با تشکر از توجه دوستان</a:t>
            </a:r>
            <a:endParaRPr lang="en-US" sz="88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95897" y="4219303"/>
            <a:ext cx="393192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9600" dirty="0" smtClean="0">
                <a:latin typeface="Palace Script MT" panose="030303020206070C0B05" pitchFamily="66" charset="0"/>
              </a:rPr>
              <a:t>Teach98.ir</a:t>
            </a:r>
            <a:endParaRPr lang="fa-IR" sz="9600" dirty="0">
              <a:latin typeface="Palace Script MT" panose="030303020206070C0B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8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294" y="620562"/>
            <a:ext cx="4363926" cy="5362575"/>
          </a:xfrm>
          <a:prstGeom prst="rect">
            <a:avLst/>
          </a:prstGeom>
        </p:spPr>
      </p:pic>
      <p:sp>
        <p:nvSpPr>
          <p:cNvPr id="6" name="Title 8"/>
          <p:cNvSpPr txBox="1">
            <a:spLocks/>
          </p:cNvSpPr>
          <p:nvPr/>
        </p:nvSpPr>
        <p:spPr>
          <a:xfrm>
            <a:off x="7748602" y="1743475"/>
            <a:ext cx="4235944" cy="3226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105000"/>
              </a:lnSpc>
              <a:spcBef>
                <a:spcPct val="0"/>
              </a:spcBef>
              <a:buNone/>
              <a:defRPr sz="3900" kern="120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ikoo" panose="00000400000000000000" pitchFamily="2" charset="-78"/>
              </a:rPr>
              <a:t>موضوع  ارائه :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ikoo" panose="00000400000000000000" pitchFamily="2" charset="-78"/>
            </a:endParaRPr>
          </a:p>
          <a:p>
            <a:pPr algn="ct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ikoo" panose="00000400000000000000" pitchFamily="2" charset="-78"/>
            </a:endParaRPr>
          </a:p>
          <a:p>
            <a:pPr algn="ctr" rtl="1"/>
            <a:r>
              <a:rPr lang="fa-I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iki Outline" panose="00000400000000000000" pitchFamily="2" charset="-78"/>
              </a:rPr>
              <a:t/>
            </a:r>
            <a:br>
              <a:rPr lang="fa-I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iki Outline" panose="00000400000000000000" pitchFamily="2" charset="-78"/>
              </a:rPr>
            </a:b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anose="00000700000000000000" pitchFamily="2" charset="-78"/>
              </a:rPr>
              <a:t>دانشگاه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anose="00000700000000000000" pitchFamily="2" charset="-78"/>
              </a:rPr>
              <a:t>……</a:t>
            </a: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anose="00000700000000000000" pitchFamily="2" charset="-78"/>
              </a:rPr>
              <a:t/>
            </a:r>
            <a:b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anose="00000700000000000000" pitchFamily="2" charset="-78"/>
              </a:rPr>
            </a:b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anose="00000700000000000000" pitchFamily="2" charset="-78"/>
              </a:rPr>
              <a:t>استاد  راهنما :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anose="00000700000000000000" pitchFamily="2" charset="-78"/>
              </a:rPr>
              <a:t>…..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iki Outline" panose="00000400000000000000" pitchFamily="2" charset="-78"/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iki Outline" panose="00000400000000000000" pitchFamily="2" charset="-78"/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iki Outline" panose="00000400000000000000" pitchFamily="2" charset="-78"/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iki Outline" panose="00000400000000000000" pitchFamily="2" charset="-78"/>
              </a:rPr>
            </a:br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iki Border" panose="00000400000000000000" pitchFamily="2" charset="-78"/>
              </a:rPr>
              <a:t> ارائه دهنده:....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iki Border" panose="00000400000000000000" pitchFamily="2" charset="-78"/>
            </a:endParaRPr>
          </a:p>
        </p:txBody>
      </p:sp>
      <p:sp>
        <p:nvSpPr>
          <p:cNvPr id="7" name="Subtitle 9"/>
          <p:cNvSpPr txBox="1">
            <a:spLocks/>
          </p:cNvSpPr>
          <p:nvPr/>
        </p:nvSpPr>
        <p:spPr>
          <a:xfrm>
            <a:off x="8051380" y="5496258"/>
            <a:ext cx="3793678" cy="9966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b="1" smtClean="0">
                <a:cs typeface="B Nazanin" panose="00000400000000000000" pitchFamily="2" charset="-78"/>
              </a:rPr>
              <a:t>96/5/12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16564" y="952278"/>
            <a:ext cx="1237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chemeClr val="bg2"/>
                </a:solidFill>
              </a:rPr>
              <a:t>آرم محل تحصیل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904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8033656" y="2024743"/>
          <a:ext cx="4921255" cy="304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9258301" y="630475"/>
            <a:ext cx="27846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 smtClean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agut" panose="00000400000000000000" pitchFamily="2" charset="-78"/>
              </a:rPr>
              <a:t>عنوان :....................</a:t>
            </a:r>
            <a:endParaRPr lang="en-US" b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agut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79848" y="5544693"/>
            <a:ext cx="2060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>
                <a:solidFill>
                  <a:schemeClr val="accent1"/>
                </a:solidFill>
                <a:cs typeface="B Yagut" panose="00000400000000000000" pitchFamily="2" charset="-78"/>
              </a:rPr>
              <a:t>استاد راهنما : </a:t>
            </a:r>
            <a:r>
              <a:rPr lang="fa-IR" b="1" dirty="0" smtClean="0">
                <a:solidFill>
                  <a:schemeClr val="accent1"/>
                </a:solidFill>
                <a:cs typeface="B Yagut" panose="00000400000000000000" pitchFamily="2" charset="-78"/>
              </a:rPr>
              <a:t>................</a:t>
            </a:r>
            <a:endParaRPr lang="en-US" b="1" dirty="0">
              <a:solidFill>
                <a:schemeClr val="accent1"/>
              </a:solidFill>
              <a:cs typeface="B Yagut" panose="00000400000000000000" pitchFamily="2" charset="-78"/>
            </a:endParaRPr>
          </a:p>
        </p:txBody>
      </p:sp>
      <p:sp>
        <p:nvSpPr>
          <p:cNvPr id="8" name="Footer Placeholder 1"/>
          <p:cNvSpPr>
            <a:spLocks noGrp="1"/>
          </p:cNvSpPr>
          <p:nvPr/>
        </p:nvSpPr>
        <p:spPr>
          <a:xfrm>
            <a:off x="3612473" y="6300834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dirty="0" smtClean="0">
                <a:solidFill>
                  <a:schemeClr val="tx1"/>
                </a:solidFill>
              </a:rPr>
              <a:t>صفحه .......... از ...............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0504" y="1360545"/>
            <a:ext cx="8201465" cy="4401205"/>
          </a:xfrm>
          <a:custGeom>
            <a:avLst/>
            <a:gdLst>
              <a:gd name="connsiteX0" fmla="*/ 0 w 8201465"/>
              <a:gd name="connsiteY0" fmla="*/ 0 h 5940088"/>
              <a:gd name="connsiteX1" fmla="*/ 8201465 w 8201465"/>
              <a:gd name="connsiteY1" fmla="*/ 0 h 5940088"/>
              <a:gd name="connsiteX2" fmla="*/ 8201465 w 8201465"/>
              <a:gd name="connsiteY2" fmla="*/ 5940088 h 5940088"/>
              <a:gd name="connsiteX3" fmla="*/ 0 w 8201465"/>
              <a:gd name="connsiteY3" fmla="*/ 5940088 h 5940088"/>
              <a:gd name="connsiteX4" fmla="*/ 0 w 8201465"/>
              <a:gd name="connsiteY4" fmla="*/ 0 h 5940088"/>
              <a:gd name="connsiteX0" fmla="*/ 0 w 8201465"/>
              <a:gd name="connsiteY0" fmla="*/ 0 h 5940088"/>
              <a:gd name="connsiteX1" fmla="*/ 8201465 w 8201465"/>
              <a:gd name="connsiteY1" fmla="*/ 0 h 5940088"/>
              <a:gd name="connsiteX2" fmla="*/ 8201465 w 8201465"/>
              <a:gd name="connsiteY2" fmla="*/ 5940088 h 5940088"/>
              <a:gd name="connsiteX3" fmla="*/ 0 w 8201465"/>
              <a:gd name="connsiteY3" fmla="*/ 5940088 h 5940088"/>
              <a:gd name="connsiteX4" fmla="*/ 0 w 8201465"/>
              <a:gd name="connsiteY4" fmla="*/ 0 h 5940088"/>
              <a:gd name="connsiteX0" fmla="*/ 0 w 8201465"/>
              <a:gd name="connsiteY0" fmla="*/ 0 h 5940088"/>
              <a:gd name="connsiteX1" fmla="*/ 8201465 w 8201465"/>
              <a:gd name="connsiteY1" fmla="*/ 0 h 5940088"/>
              <a:gd name="connsiteX2" fmla="*/ 8201465 w 8201465"/>
              <a:gd name="connsiteY2" fmla="*/ 5940088 h 5940088"/>
              <a:gd name="connsiteX3" fmla="*/ 0 w 8201465"/>
              <a:gd name="connsiteY3" fmla="*/ 5940088 h 5940088"/>
              <a:gd name="connsiteX4" fmla="*/ 0 w 8201465"/>
              <a:gd name="connsiteY4" fmla="*/ 0 h 5940088"/>
              <a:gd name="connsiteX0" fmla="*/ 0 w 8201465"/>
              <a:gd name="connsiteY0" fmla="*/ 0 h 5940088"/>
              <a:gd name="connsiteX1" fmla="*/ 8201465 w 8201465"/>
              <a:gd name="connsiteY1" fmla="*/ 0 h 5940088"/>
              <a:gd name="connsiteX2" fmla="*/ 8201465 w 8201465"/>
              <a:gd name="connsiteY2" fmla="*/ 5940088 h 5940088"/>
              <a:gd name="connsiteX3" fmla="*/ 0 w 8201465"/>
              <a:gd name="connsiteY3" fmla="*/ 5940088 h 5940088"/>
              <a:gd name="connsiteX4" fmla="*/ 0 w 8201465"/>
              <a:gd name="connsiteY4" fmla="*/ 0 h 594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1465" h="5940088">
                <a:moveTo>
                  <a:pt x="0" y="0"/>
                </a:moveTo>
                <a:lnTo>
                  <a:pt x="8201465" y="0"/>
                </a:lnTo>
                <a:lnTo>
                  <a:pt x="8201465" y="5940088"/>
                </a:lnTo>
                <a:lnTo>
                  <a:pt x="0" y="5940088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numCol="1">
            <a:sp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fa-IR" sz="2000" dirty="0">
                <a:cs typeface="2  Titr" pitchFamily="2" charset="-78"/>
              </a:rPr>
              <a:t>چکیده</a:t>
            </a:r>
            <a:endParaRPr lang="en-US" sz="2000" dirty="0">
              <a:cs typeface="2  Titr" pitchFamily="2" charset="-78"/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SA" sz="2000" dirty="0">
                <a:cs typeface="2  Titr" pitchFamily="2" charset="-78"/>
              </a:rPr>
              <a:t>مقدمه</a:t>
            </a:r>
            <a:endParaRPr lang="en-US" sz="2000" dirty="0">
              <a:cs typeface="2  Titr" pitchFamily="2" charset="-78"/>
            </a:endParaRPr>
          </a:p>
          <a:p>
            <a:pPr marL="914400" lvl="1" indent="-457200" algn="r" rtl="1">
              <a:buFont typeface="+mj-lt"/>
              <a:buAutoNum type="alphaUcPeriod"/>
            </a:pPr>
            <a:r>
              <a:rPr lang="fa-IR" sz="2000" dirty="0" smtClean="0">
                <a:cs typeface="2  Titr" pitchFamily="2" charset="-78"/>
              </a:rPr>
              <a:t>......................</a:t>
            </a:r>
            <a:endParaRPr lang="en-US" sz="2000" dirty="0" smtClean="0">
              <a:cs typeface="2  Titr" pitchFamily="2" charset="-78"/>
            </a:endParaRPr>
          </a:p>
          <a:p>
            <a:pPr marL="914400" lvl="1" indent="-457200" algn="r" rtl="1">
              <a:buFont typeface="+mj-lt"/>
              <a:buAutoNum type="alphaUcPeriod"/>
            </a:pPr>
            <a:r>
              <a:rPr lang="fa-IR" sz="2000" i="1" dirty="0" smtClean="0">
                <a:cs typeface="2  Titr" pitchFamily="2" charset="-78"/>
              </a:rPr>
              <a:t>.....................</a:t>
            </a:r>
            <a:endParaRPr lang="en-US" sz="2000" dirty="0" smtClean="0">
              <a:cs typeface="2  Titr" pitchFamily="2" charset="-78"/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fa-IR" sz="2000" dirty="0" smtClean="0">
                <a:cs typeface="2  Titr" pitchFamily="2" charset="-78"/>
              </a:rPr>
              <a:t>............................</a:t>
            </a:r>
            <a:endParaRPr lang="en-US" sz="2000" dirty="0">
              <a:cs typeface="2  Titr" pitchFamily="2" charset="-78"/>
            </a:endParaRPr>
          </a:p>
          <a:p>
            <a:pPr marL="914400" lvl="1" indent="-457200" algn="r" rtl="1">
              <a:buFont typeface="+mj-lt"/>
              <a:buAutoNum type="alphaUcPeriod"/>
            </a:pPr>
            <a:r>
              <a:rPr lang="fa-IR" sz="2000" dirty="0" smtClean="0">
                <a:cs typeface="2  Titr" pitchFamily="2" charset="-78"/>
              </a:rPr>
              <a:t>..............................</a:t>
            </a:r>
            <a:endParaRPr lang="en-US" sz="2000" dirty="0">
              <a:cs typeface="2  Titr" pitchFamily="2" charset="-78"/>
            </a:endParaRPr>
          </a:p>
          <a:p>
            <a:pPr marL="914400" lvl="1" indent="-457200" algn="r" rtl="1">
              <a:buFont typeface="+mj-lt"/>
              <a:buAutoNum type="alphaUcPeriod"/>
            </a:pPr>
            <a:r>
              <a:rPr lang="fa-IR" sz="2000" dirty="0" smtClean="0">
                <a:cs typeface="2  Titr" pitchFamily="2" charset="-78"/>
              </a:rPr>
              <a:t>..................................</a:t>
            </a:r>
            <a:endParaRPr lang="en-US" sz="2000" dirty="0">
              <a:cs typeface="2  Titr" pitchFamily="2" charset="-78"/>
            </a:endParaRPr>
          </a:p>
          <a:p>
            <a:pPr marL="914400" lvl="1" indent="-457200" algn="r" rtl="1">
              <a:buFont typeface="+mj-lt"/>
              <a:buAutoNum type="alphaUcPeriod"/>
            </a:pPr>
            <a:r>
              <a:rPr lang="fa-IR" sz="2000" dirty="0" smtClean="0">
                <a:cs typeface="2  Titr" pitchFamily="2" charset="-78"/>
              </a:rPr>
              <a:t>...............................</a:t>
            </a:r>
            <a:endParaRPr lang="en-US" sz="2000" dirty="0">
              <a:cs typeface="2  Titr" pitchFamily="2" charset="-78"/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fa-IR" sz="2000" dirty="0">
                <a:cs typeface="2  Titr" pitchFamily="2" charset="-78"/>
              </a:rPr>
              <a:t>محیط شبیه‌سازی </a:t>
            </a:r>
            <a:r>
              <a:rPr lang="fa-IR" sz="2000" dirty="0" smtClean="0">
                <a:cs typeface="2  Titr" pitchFamily="2" charset="-78"/>
              </a:rPr>
              <a:t>........</a:t>
            </a:r>
            <a:endParaRPr lang="en-US" sz="2000" dirty="0">
              <a:cs typeface="2  Titr" pitchFamily="2" charset="-78"/>
            </a:endParaRPr>
          </a:p>
          <a:p>
            <a:pPr marL="914400" lvl="1" indent="-457200" algn="r" rtl="1">
              <a:buFont typeface="+mj-lt"/>
              <a:buAutoNum type="alphaUcPeriod"/>
            </a:pPr>
            <a:r>
              <a:rPr lang="fa-IR" sz="2000" dirty="0" smtClean="0">
                <a:cs typeface="2  Titr" pitchFamily="2" charset="-78"/>
              </a:rPr>
              <a:t>................................</a:t>
            </a:r>
            <a:endParaRPr lang="en-US" sz="2000" dirty="0">
              <a:cs typeface="2  Titr" pitchFamily="2" charset="-78"/>
            </a:endParaRPr>
          </a:p>
          <a:p>
            <a:pPr marL="914400" lvl="1" indent="-457200" algn="r" rtl="1">
              <a:buFont typeface="+mj-lt"/>
              <a:buAutoNum type="alphaUcPeriod"/>
            </a:pPr>
            <a:r>
              <a:rPr lang="fa-IR" sz="2000" dirty="0" smtClean="0">
                <a:cs typeface="2  Titr" pitchFamily="2" charset="-78"/>
              </a:rPr>
              <a:t>...............................</a:t>
            </a:r>
            <a:endParaRPr lang="en-US" sz="2000" dirty="0">
              <a:cs typeface="2  Titr" pitchFamily="2" charset="-78"/>
            </a:endParaRPr>
          </a:p>
          <a:p>
            <a:pPr marL="914400" lvl="1" indent="-457200" algn="r" rtl="1">
              <a:buFont typeface="+mj-lt"/>
              <a:buAutoNum type="alphaUcPeriod"/>
            </a:pPr>
            <a:r>
              <a:rPr lang="fa-IR" sz="2000" dirty="0">
                <a:cs typeface="2  Titr" pitchFamily="2" charset="-78"/>
              </a:rPr>
              <a:t>نتایج </a:t>
            </a:r>
            <a:r>
              <a:rPr lang="fa-IR" sz="2000" dirty="0" smtClean="0">
                <a:cs typeface="2  Titr" pitchFamily="2" charset="-78"/>
              </a:rPr>
              <a:t>موجود </a:t>
            </a:r>
            <a:r>
              <a:rPr lang="fa-IR" sz="2000" dirty="0">
                <a:cs typeface="2  Titr" pitchFamily="2" charset="-78"/>
              </a:rPr>
              <a:t>و پیشنهادی</a:t>
            </a:r>
            <a:endParaRPr lang="en-US" sz="2000" dirty="0">
              <a:cs typeface="2  Titr" pitchFamily="2" charset="-78"/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fa-IR" sz="2000" dirty="0" smtClean="0">
                <a:cs typeface="2  Titr" pitchFamily="2" charset="-78"/>
              </a:rPr>
              <a:t>نتیجه </a:t>
            </a:r>
            <a:r>
              <a:rPr lang="fa-IR" sz="2000" dirty="0">
                <a:cs typeface="2  Titr" pitchFamily="2" charset="-78"/>
              </a:rPr>
              <a:t>گیری</a:t>
            </a:r>
            <a:endParaRPr lang="en-US" sz="2000" dirty="0">
              <a:cs typeface="2  Titr" pitchFamily="2" charset="-78"/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fa-IR" sz="2000" dirty="0">
                <a:cs typeface="2  Titr" pitchFamily="2" charset="-78"/>
              </a:rPr>
              <a:t>منابع</a:t>
            </a:r>
            <a:endParaRPr lang="en-US" sz="2000" dirty="0">
              <a:cs typeface="2 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25969" y="46006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rtl="1">
              <a:lnSpc>
                <a:spcPct val="100000"/>
              </a:lnSpc>
              <a:spcAft>
                <a:spcPts val="0"/>
              </a:spcAft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فهرست </a:t>
            </a: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مطالب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934670"/>
            <a:ext cx="760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آرم محل تحصیل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08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8033656" y="2024743"/>
          <a:ext cx="4921255" cy="304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4"/>
          <p:cNvSpPr txBox="1">
            <a:spLocks/>
          </p:cNvSpPr>
          <p:nvPr/>
        </p:nvSpPr>
        <p:spPr>
          <a:xfrm>
            <a:off x="761905" y="19486"/>
            <a:ext cx="8042596" cy="63531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50000"/>
              </a:lnSpc>
            </a:pPr>
            <a:r>
              <a:rPr lang="fa-IR" sz="24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چکیده :</a:t>
            </a:r>
            <a:endParaRPr lang="fa-IR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58301" y="630475"/>
            <a:ext cx="27846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 smtClean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agut" panose="00000400000000000000" pitchFamily="2" charset="-78"/>
              </a:rPr>
              <a:t>عنوان :....................</a:t>
            </a:r>
            <a:endParaRPr lang="en-US" b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agut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79848" y="5544693"/>
            <a:ext cx="2060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>
                <a:solidFill>
                  <a:schemeClr val="accent1"/>
                </a:solidFill>
                <a:cs typeface="B Yagut" panose="00000400000000000000" pitchFamily="2" charset="-78"/>
              </a:rPr>
              <a:t>استاد راهنما : </a:t>
            </a:r>
            <a:r>
              <a:rPr lang="fa-IR" b="1" dirty="0" smtClean="0">
                <a:solidFill>
                  <a:schemeClr val="accent1"/>
                </a:solidFill>
                <a:cs typeface="B Yagut" panose="00000400000000000000" pitchFamily="2" charset="-78"/>
              </a:rPr>
              <a:t>................</a:t>
            </a:r>
            <a:endParaRPr lang="en-US" b="1" dirty="0">
              <a:solidFill>
                <a:schemeClr val="accent1"/>
              </a:solidFill>
              <a:cs typeface="B Yagut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934670"/>
            <a:ext cx="760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آرم محل تحصیل</a:t>
            </a:r>
            <a:endParaRPr lang="en-US" dirty="0"/>
          </a:p>
        </p:txBody>
      </p:sp>
      <p:sp>
        <p:nvSpPr>
          <p:cNvPr id="13" name="Footer Placeholder 1"/>
          <p:cNvSpPr>
            <a:spLocks noGrp="1"/>
          </p:cNvSpPr>
          <p:nvPr/>
        </p:nvSpPr>
        <p:spPr>
          <a:xfrm>
            <a:off x="3612473" y="6300834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dirty="0" smtClean="0">
                <a:solidFill>
                  <a:schemeClr val="tx1"/>
                </a:solidFill>
              </a:rPr>
              <a:t>صفحه .......... از ...............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08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/>
          <p:cNvSpPr txBox="1">
            <a:spLocks/>
          </p:cNvSpPr>
          <p:nvPr/>
        </p:nvSpPr>
        <p:spPr>
          <a:xfrm>
            <a:off x="761905" y="19486"/>
            <a:ext cx="8042596" cy="63531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50000"/>
              </a:lnSpc>
            </a:pPr>
            <a:r>
              <a:rPr lang="ar-S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مقدمه </a:t>
            </a:r>
            <a:r>
              <a:rPr lang="fa-IR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9258301" y="630475"/>
            <a:ext cx="27846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 smtClean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agut" panose="00000400000000000000" pitchFamily="2" charset="-78"/>
              </a:rPr>
              <a:t>عنوان :....................</a:t>
            </a:r>
            <a:endParaRPr lang="en-US" b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agut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79848" y="5544693"/>
            <a:ext cx="2060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>
                <a:solidFill>
                  <a:schemeClr val="accent1"/>
                </a:solidFill>
                <a:cs typeface="B Yagut" panose="00000400000000000000" pitchFamily="2" charset="-78"/>
              </a:rPr>
              <a:t>استاد راهنما : </a:t>
            </a:r>
            <a:r>
              <a:rPr lang="fa-IR" b="1" dirty="0" smtClean="0">
                <a:solidFill>
                  <a:schemeClr val="accent1"/>
                </a:solidFill>
                <a:cs typeface="B Yagut" panose="00000400000000000000" pitchFamily="2" charset="-78"/>
              </a:rPr>
              <a:t>................</a:t>
            </a:r>
            <a:endParaRPr lang="en-US" b="1" dirty="0">
              <a:solidFill>
                <a:schemeClr val="accent1"/>
              </a:solidFill>
              <a:cs typeface="B Yagut" panose="00000400000000000000" pitchFamily="2" charset="-78"/>
            </a:endParaRPr>
          </a:p>
        </p:txBody>
      </p:sp>
      <p:sp>
        <p:nvSpPr>
          <p:cNvPr id="11" name="Footer Placeholder 1"/>
          <p:cNvSpPr>
            <a:spLocks noGrp="1"/>
          </p:cNvSpPr>
          <p:nvPr/>
        </p:nvSpPr>
        <p:spPr>
          <a:xfrm>
            <a:off x="3612473" y="6300834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dirty="0" smtClean="0">
                <a:solidFill>
                  <a:schemeClr val="tx1"/>
                </a:solidFill>
              </a:rPr>
              <a:t>صفحه .... از ....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278593574"/>
              </p:ext>
            </p:extLst>
          </p:nvPr>
        </p:nvGraphicFramePr>
        <p:xfrm>
          <a:off x="8033656" y="2024743"/>
          <a:ext cx="4921255" cy="304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5934670"/>
            <a:ext cx="760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آرم محل تحصیل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44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/>
          <p:cNvSpPr txBox="1">
            <a:spLocks/>
          </p:cNvSpPr>
          <p:nvPr/>
        </p:nvSpPr>
        <p:spPr>
          <a:xfrm>
            <a:off x="761905" y="19486"/>
            <a:ext cx="8042596" cy="63531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50000"/>
              </a:lnSpc>
            </a:pPr>
            <a:r>
              <a:rPr lang="fa-IR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معماری سیستم:</a:t>
            </a:r>
          </a:p>
        </p:txBody>
      </p:sp>
      <p:sp>
        <p:nvSpPr>
          <p:cNvPr id="8" name="Rectangle 7"/>
          <p:cNvSpPr/>
          <p:nvPr/>
        </p:nvSpPr>
        <p:spPr>
          <a:xfrm>
            <a:off x="9258301" y="630475"/>
            <a:ext cx="27846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 smtClean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agut" panose="00000400000000000000" pitchFamily="2" charset="-78"/>
              </a:rPr>
              <a:t>عنوان :....................</a:t>
            </a:r>
            <a:endParaRPr lang="en-US" b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agut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79848" y="5544693"/>
            <a:ext cx="2060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>
                <a:solidFill>
                  <a:schemeClr val="accent1"/>
                </a:solidFill>
                <a:cs typeface="B Yagut" panose="00000400000000000000" pitchFamily="2" charset="-78"/>
              </a:rPr>
              <a:t>استاد راهنما : </a:t>
            </a:r>
            <a:r>
              <a:rPr lang="fa-IR" b="1" dirty="0" smtClean="0">
                <a:solidFill>
                  <a:schemeClr val="accent1"/>
                </a:solidFill>
                <a:cs typeface="B Yagut" panose="00000400000000000000" pitchFamily="2" charset="-78"/>
              </a:rPr>
              <a:t>................</a:t>
            </a:r>
            <a:endParaRPr lang="en-US" b="1" dirty="0">
              <a:solidFill>
                <a:schemeClr val="accent1"/>
              </a:solidFill>
              <a:cs typeface="B Yagut" panose="00000400000000000000" pitchFamily="2" charset="-78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424988533"/>
              </p:ext>
            </p:extLst>
          </p:nvPr>
        </p:nvGraphicFramePr>
        <p:xfrm>
          <a:off x="8033656" y="2024743"/>
          <a:ext cx="4921255" cy="304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5934670"/>
            <a:ext cx="760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آرم محل تحصیل</a:t>
            </a:r>
            <a:endParaRPr lang="en-US" dirty="0"/>
          </a:p>
        </p:txBody>
      </p:sp>
      <p:sp>
        <p:nvSpPr>
          <p:cNvPr id="15" name="Footer Placeholder 1"/>
          <p:cNvSpPr>
            <a:spLocks noGrp="1"/>
          </p:cNvSpPr>
          <p:nvPr/>
        </p:nvSpPr>
        <p:spPr>
          <a:xfrm>
            <a:off x="3612473" y="6300834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dirty="0" smtClean="0">
                <a:solidFill>
                  <a:schemeClr val="tx1"/>
                </a:solidFill>
              </a:rPr>
              <a:t>صفحه .......... از ...............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5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/>
          <p:cNvSpPr txBox="1">
            <a:spLocks/>
          </p:cNvSpPr>
          <p:nvPr/>
        </p:nvSpPr>
        <p:spPr>
          <a:xfrm>
            <a:off x="761905" y="19486"/>
            <a:ext cx="8042596" cy="63531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50000"/>
              </a:lnSpc>
            </a:pPr>
            <a:r>
              <a:rPr lang="fa-IR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چکیده :</a:t>
            </a:r>
          </a:p>
        </p:txBody>
      </p:sp>
      <p:sp>
        <p:nvSpPr>
          <p:cNvPr id="8" name="Rectangle 7"/>
          <p:cNvSpPr/>
          <p:nvPr/>
        </p:nvSpPr>
        <p:spPr>
          <a:xfrm>
            <a:off x="9258301" y="630475"/>
            <a:ext cx="27846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 smtClean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agut" panose="00000400000000000000" pitchFamily="2" charset="-78"/>
              </a:rPr>
              <a:t>عنوان :....................</a:t>
            </a:r>
            <a:endParaRPr lang="en-US" b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agut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79848" y="5544693"/>
            <a:ext cx="2060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>
                <a:solidFill>
                  <a:schemeClr val="accent1"/>
                </a:solidFill>
                <a:cs typeface="B Yagut" panose="00000400000000000000" pitchFamily="2" charset="-78"/>
              </a:rPr>
              <a:t>استاد راهنما : </a:t>
            </a:r>
            <a:r>
              <a:rPr lang="fa-IR" b="1" dirty="0" smtClean="0">
                <a:solidFill>
                  <a:schemeClr val="accent1"/>
                </a:solidFill>
                <a:cs typeface="B Yagut" panose="00000400000000000000" pitchFamily="2" charset="-78"/>
              </a:rPr>
              <a:t>................</a:t>
            </a:r>
            <a:endParaRPr lang="en-US" b="1" dirty="0">
              <a:solidFill>
                <a:schemeClr val="accent1"/>
              </a:solidFill>
              <a:cs typeface="B Yagut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934670"/>
            <a:ext cx="760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آرم محل تحصیل</a:t>
            </a:r>
            <a:endParaRPr lang="en-US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801957003"/>
              </p:ext>
            </p:extLst>
          </p:nvPr>
        </p:nvGraphicFramePr>
        <p:xfrm>
          <a:off x="8033656" y="2024743"/>
          <a:ext cx="4921255" cy="304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-53659" y="429064"/>
            <a:ext cx="9144000" cy="59436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</a:pPr>
            <a:r>
              <a:rPr lang="fa-IR" sz="2800" dirty="0" smtClean="0">
                <a:solidFill>
                  <a:srgbClr val="000000"/>
                </a:solidFill>
                <a:cs typeface="B Yagut" panose="00000400000000000000" pitchFamily="2" charset="-78"/>
              </a:rPr>
              <a:t>برای 1-60 گره</a:t>
            </a:r>
          </a:p>
          <a:p>
            <a:pPr>
              <a:spcBef>
                <a:spcPct val="20000"/>
              </a:spcBef>
            </a:pPr>
            <a:r>
              <a:rPr lang="fa-IR" sz="2800" dirty="0" smtClean="0">
                <a:solidFill>
                  <a:srgbClr val="000000"/>
                </a:solidFill>
                <a:cs typeface="B Yagut" panose="00000400000000000000" pitchFamily="2" charset="-78"/>
              </a:rPr>
              <a:t>            برای </a:t>
            </a:r>
            <a:r>
              <a:rPr lang="fa-IR" sz="2800" dirty="0">
                <a:solidFill>
                  <a:srgbClr val="000000"/>
                </a:solidFill>
                <a:cs typeface="B Yagut" panose="00000400000000000000" pitchFamily="2" charset="-78"/>
              </a:rPr>
              <a:t>2-100 گره</a:t>
            </a:r>
          </a:p>
          <a:p>
            <a:pPr>
              <a:spcBef>
                <a:spcPct val="20000"/>
              </a:spcBef>
            </a:pPr>
            <a:r>
              <a:rPr lang="fa-IR" sz="2800" dirty="0" smtClean="0">
                <a:solidFill>
                  <a:srgbClr val="000000"/>
                </a:solidFill>
                <a:cs typeface="B Yagut" panose="00000400000000000000" pitchFamily="2" charset="-78"/>
              </a:rPr>
              <a:t>            نتایج برای60 نود موجود</a:t>
            </a:r>
            <a:r>
              <a:rPr lang="fa-IR" sz="2800" dirty="0">
                <a:solidFill>
                  <a:srgbClr val="000000"/>
                </a:solidFill>
                <a:cs typeface="B Yagut" panose="00000400000000000000" pitchFamily="2" charset="-78"/>
              </a:rPr>
              <a:t> و</a:t>
            </a:r>
            <a:r>
              <a:rPr lang="fa-IR" sz="2800" dirty="0" smtClean="0">
                <a:solidFill>
                  <a:srgbClr val="000000"/>
                </a:solidFill>
                <a:cs typeface="B Yagut" panose="00000400000000000000" pitchFamily="2" charset="-78"/>
              </a:rPr>
              <a:t> پیشنهادی</a:t>
            </a:r>
          </a:p>
          <a:p>
            <a:pPr>
              <a:spcBef>
                <a:spcPct val="20000"/>
              </a:spcBef>
            </a:pPr>
            <a:r>
              <a:rPr lang="fa-IR" sz="2800" dirty="0" smtClean="0">
                <a:solidFill>
                  <a:srgbClr val="000000"/>
                </a:solidFill>
                <a:cs typeface="B Yagut" panose="00000400000000000000" pitchFamily="2" charset="-78"/>
              </a:rPr>
              <a:t>           نتایج برای100 نود</a:t>
            </a:r>
            <a:r>
              <a:rPr lang="fa-IR" sz="2800" dirty="0">
                <a:solidFill>
                  <a:srgbClr val="000000"/>
                </a:solidFill>
                <a:cs typeface="B Yagut" panose="00000400000000000000" pitchFamily="2" charset="-78"/>
              </a:rPr>
              <a:t> موجود </a:t>
            </a:r>
            <a:r>
              <a:rPr lang="fa-IR" sz="2800" dirty="0" smtClean="0">
                <a:solidFill>
                  <a:srgbClr val="000000"/>
                </a:solidFill>
                <a:cs typeface="B Yagut" panose="00000400000000000000" pitchFamily="2" charset="-78"/>
              </a:rPr>
              <a:t>و پیشنهادی</a:t>
            </a:r>
            <a:endParaRPr lang="fa-IR" sz="2800" dirty="0">
              <a:solidFill>
                <a:srgbClr val="000000"/>
              </a:solidFill>
              <a:cs typeface="B Yagut" panose="00000400000000000000" pitchFamily="2" charset="-78"/>
            </a:endParaRPr>
          </a:p>
          <a:p>
            <a:pPr>
              <a:spcBef>
                <a:spcPct val="20000"/>
              </a:spcBef>
            </a:pPr>
            <a:endParaRPr kumimoji="0" lang="fa-IR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B Nazanin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a-IR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B Nazanin" pitchFamily="2" charset="-78"/>
            </a:endParaRPr>
          </a:p>
        </p:txBody>
      </p:sp>
      <p:sp>
        <p:nvSpPr>
          <p:cNvPr id="15" name="Footer Placeholder 1"/>
          <p:cNvSpPr>
            <a:spLocks noGrp="1"/>
          </p:cNvSpPr>
          <p:nvPr/>
        </p:nvSpPr>
        <p:spPr>
          <a:xfrm>
            <a:off x="3612473" y="6300834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dirty="0" smtClean="0">
                <a:solidFill>
                  <a:schemeClr val="tx1"/>
                </a:solidFill>
              </a:rPr>
              <a:t>صفحه .......... از ...............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39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/>
          <p:cNvSpPr txBox="1">
            <a:spLocks/>
          </p:cNvSpPr>
          <p:nvPr/>
        </p:nvSpPr>
        <p:spPr>
          <a:xfrm>
            <a:off x="761905" y="19486"/>
            <a:ext cx="8042596" cy="63531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50000"/>
              </a:lnSpc>
            </a:pPr>
            <a:r>
              <a:rPr lang="fa-IR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 محیط شبیه‌سازی 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NS-2 </a:t>
            </a:r>
            <a:r>
              <a:rPr lang="fa-IR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9258301" y="630475"/>
            <a:ext cx="27846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 smtClean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agut" panose="00000400000000000000" pitchFamily="2" charset="-78"/>
              </a:rPr>
              <a:t>عنوان :....................</a:t>
            </a:r>
            <a:endParaRPr lang="en-US" b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agut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79848" y="5544693"/>
            <a:ext cx="2060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>
                <a:solidFill>
                  <a:schemeClr val="accent1"/>
                </a:solidFill>
                <a:cs typeface="B Yagut" panose="00000400000000000000" pitchFamily="2" charset="-78"/>
              </a:rPr>
              <a:t>استاد راهنما : </a:t>
            </a:r>
            <a:r>
              <a:rPr lang="fa-IR" b="1" dirty="0" smtClean="0">
                <a:solidFill>
                  <a:schemeClr val="accent1"/>
                </a:solidFill>
                <a:cs typeface="B Yagut" panose="00000400000000000000" pitchFamily="2" charset="-78"/>
              </a:rPr>
              <a:t>................</a:t>
            </a:r>
            <a:endParaRPr lang="en-US" b="1" dirty="0">
              <a:solidFill>
                <a:schemeClr val="accent1"/>
              </a:solidFill>
              <a:cs typeface="B Yagut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934670"/>
            <a:ext cx="760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آرم محل تحصیل</a:t>
            </a:r>
            <a:endParaRPr lang="en-US" dirty="0"/>
          </a:p>
        </p:txBody>
      </p:sp>
      <p:sp>
        <p:nvSpPr>
          <p:cNvPr id="13" name="Footer Placeholder 1"/>
          <p:cNvSpPr>
            <a:spLocks noGrp="1"/>
          </p:cNvSpPr>
          <p:nvPr/>
        </p:nvSpPr>
        <p:spPr>
          <a:xfrm>
            <a:off x="3612473" y="6300834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dirty="0" smtClean="0">
                <a:solidFill>
                  <a:schemeClr val="tx1"/>
                </a:solidFill>
              </a:rPr>
              <a:t>صفحه .......... از ...............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979393577"/>
              </p:ext>
            </p:extLst>
          </p:nvPr>
        </p:nvGraphicFramePr>
        <p:xfrm>
          <a:off x="8033656" y="2024743"/>
          <a:ext cx="4921255" cy="304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129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/>
          <p:cNvSpPr txBox="1">
            <a:spLocks/>
          </p:cNvSpPr>
          <p:nvPr/>
        </p:nvSpPr>
        <p:spPr>
          <a:xfrm>
            <a:off x="761905" y="19486"/>
            <a:ext cx="8042596" cy="63531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50000"/>
              </a:lnSpc>
            </a:pPr>
            <a:r>
              <a:rPr lang="fa-IR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 محیط شبیه‌سازی 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NS-2 </a:t>
            </a:r>
            <a:r>
              <a:rPr lang="fa-IR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:</a:t>
            </a:r>
          </a:p>
          <a:p>
            <a:pPr algn="r" rtl="1">
              <a:lnSpc>
                <a:spcPct val="150000"/>
              </a:lnSpc>
            </a:pPr>
            <a:endParaRPr lang="fa-IR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58301" y="630475"/>
            <a:ext cx="27846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 smtClean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agut" panose="00000400000000000000" pitchFamily="2" charset="-78"/>
              </a:rPr>
              <a:t>عنوان :....................</a:t>
            </a:r>
            <a:endParaRPr lang="en-US" b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agut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79848" y="5544693"/>
            <a:ext cx="2060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>
                <a:solidFill>
                  <a:schemeClr val="accent1"/>
                </a:solidFill>
                <a:cs typeface="B Yagut" panose="00000400000000000000" pitchFamily="2" charset="-78"/>
              </a:rPr>
              <a:t>استاد راهنما : </a:t>
            </a:r>
            <a:r>
              <a:rPr lang="fa-IR" b="1" dirty="0" smtClean="0">
                <a:solidFill>
                  <a:schemeClr val="accent1"/>
                </a:solidFill>
                <a:cs typeface="B Yagut" panose="00000400000000000000" pitchFamily="2" charset="-78"/>
              </a:rPr>
              <a:t>................</a:t>
            </a:r>
            <a:endParaRPr lang="en-US" b="1" dirty="0">
              <a:solidFill>
                <a:schemeClr val="accent1"/>
              </a:solidFill>
              <a:cs typeface="B Yagut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934670"/>
            <a:ext cx="760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آرم محل تحصیل</a:t>
            </a:r>
            <a:endParaRPr lang="en-US" dirty="0"/>
          </a:p>
        </p:txBody>
      </p:sp>
      <p:sp>
        <p:nvSpPr>
          <p:cNvPr id="13" name="Footer Placeholder 1"/>
          <p:cNvSpPr>
            <a:spLocks noGrp="1"/>
          </p:cNvSpPr>
          <p:nvPr/>
        </p:nvSpPr>
        <p:spPr>
          <a:xfrm>
            <a:off x="3612473" y="6300834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dirty="0" smtClean="0">
                <a:solidFill>
                  <a:schemeClr val="tx1"/>
                </a:solidFill>
              </a:rPr>
              <a:t>صفحه .......... از ...............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12" y="1752817"/>
            <a:ext cx="7059168" cy="3338910"/>
          </a:xfrm>
          <a:prstGeom prst="rect">
            <a:avLst/>
          </a:prstGeom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743388303"/>
              </p:ext>
            </p:extLst>
          </p:nvPr>
        </p:nvGraphicFramePr>
        <p:xfrm>
          <a:off x="8033656" y="2024743"/>
          <a:ext cx="4921255" cy="304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Rectangle 13"/>
          <p:cNvSpPr/>
          <p:nvPr/>
        </p:nvSpPr>
        <p:spPr>
          <a:xfrm>
            <a:off x="5265848" y="599697"/>
            <a:ext cx="288893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sz="2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alt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مدل نمونه با </a:t>
            </a:r>
            <a:r>
              <a:rPr lang="fa-IR" altLang="en-US" sz="2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...........</a:t>
            </a:r>
            <a:endParaRPr lang="en-US" altLang="en-US" sz="26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40148" y="5230320"/>
            <a:ext cx="2929007" cy="43088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sz="2200" b="1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شکل </a:t>
            </a:r>
            <a:r>
              <a:rPr lang="fa-IR" altLang="en-US" sz="2200" b="1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.....</a:t>
            </a:r>
            <a:r>
              <a:rPr lang="ar-SA" altLang="en-US" sz="2200" b="1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 –</a:t>
            </a:r>
            <a:r>
              <a:rPr lang="fa-IR" altLang="en-US" sz="2200" b="1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........نمونه ............</a:t>
            </a:r>
            <a:endParaRPr lang="en-US" altLang="en-US" sz="2200" b="1" dirty="0">
              <a:cs typeface="B Yagu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5767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Theme1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9FAD265-033F-4E5C-AEBC-9A12D349B2E4}" vid="{CFEB1C1E-58B9-4F87-9912-2C151828E5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231</TotalTime>
  <Words>406</Words>
  <Application>Microsoft Office PowerPoint</Application>
  <PresentationFormat>Widescreen</PresentationFormat>
  <Paragraphs>220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30" baseType="lpstr">
      <vt:lpstr>2  Titr</vt:lpstr>
      <vt:lpstr>Arial</vt:lpstr>
      <vt:lpstr>B Jadid</vt:lpstr>
      <vt:lpstr>B Nazanin</vt:lpstr>
      <vt:lpstr>B Niki Border</vt:lpstr>
      <vt:lpstr>B Niki Outline</vt:lpstr>
      <vt:lpstr>B Nikoo</vt:lpstr>
      <vt:lpstr>B Rose</vt:lpstr>
      <vt:lpstr>B Titr</vt:lpstr>
      <vt:lpstr>B Yagut</vt:lpstr>
      <vt:lpstr>Calibri</vt:lpstr>
      <vt:lpstr>Century Schoolbook</vt:lpstr>
      <vt:lpstr>Corbel</vt:lpstr>
      <vt:lpstr>Forte</vt:lpstr>
      <vt:lpstr>IranNastaliq</vt:lpstr>
      <vt:lpstr>Palace Script MT</vt:lpstr>
      <vt:lpstr>Times New Roman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roshan</dc:creator>
  <cp:lastModifiedBy>fateme</cp:lastModifiedBy>
  <cp:revision>9</cp:revision>
  <dcterms:created xsi:type="dcterms:W3CDTF">2017-02-28T16:33:00Z</dcterms:created>
  <dcterms:modified xsi:type="dcterms:W3CDTF">2017-08-02T08:33:50Z</dcterms:modified>
</cp:coreProperties>
</file>